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61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7023BF-F08F-4364-8E95-F74ADBE791A1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D75DE41D-E18C-4F03-A80C-29284B0F7B00}">
      <dgm:prSet phldrT="[テキスト]" custT="1"/>
      <dgm:spPr/>
      <dgm:t>
        <a:bodyPr/>
        <a:lstStyle/>
        <a:p>
          <a:r>
            <a:rPr kumimoji="1" lang="ja-JP" altLang="en-US" sz="2000" b="1" dirty="0">
              <a:solidFill>
                <a:schemeClr val="tx1"/>
              </a:solidFill>
            </a:rPr>
            <a:t>地域防災計画</a:t>
          </a:r>
        </a:p>
      </dgm:t>
    </dgm:pt>
    <dgm:pt modelId="{53965DBB-9363-445E-BA4B-5266AA5475D6}" type="parTrans" cxnId="{24FF5A43-AB62-409A-B6C3-8C2977E17FB1}">
      <dgm:prSet/>
      <dgm:spPr/>
      <dgm:t>
        <a:bodyPr/>
        <a:lstStyle/>
        <a:p>
          <a:endParaRPr kumimoji="1" lang="ja-JP" altLang="en-US"/>
        </a:p>
      </dgm:t>
    </dgm:pt>
    <dgm:pt modelId="{22C93121-2129-43E6-8157-F6AD8EDBBCEE}" type="sibTrans" cxnId="{24FF5A43-AB62-409A-B6C3-8C2977E17FB1}">
      <dgm:prSet/>
      <dgm:spPr/>
      <dgm:t>
        <a:bodyPr/>
        <a:lstStyle/>
        <a:p>
          <a:endParaRPr kumimoji="1" lang="ja-JP" altLang="en-US"/>
        </a:p>
      </dgm:t>
    </dgm:pt>
    <dgm:pt modelId="{E8FF3291-D1A4-47B9-B276-B15873D13C23}">
      <dgm:prSet phldrT="[テキスト]" custT="1"/>
      <dgm:spPr/>
      <dgm:t>
        <a:bodyPr/>
        <a:lstStyle/>
        <a:p>
          <a:r>
            <a:rPr kumimoji="1" lang="ja-JP" altLang="en-US" sz="2000" b="1" dirty="0"/>
            <a:t>被害想定</a:t>
          </a:r>
        </a:p>
      </dgm:t>
    </dgm:pt>
    <dgm:pt modelId="{B2CFB464-4E52-4903-8487-E1236178AC47}" type="parTrans" cxnId="{5317C5A3-6961-4D76-902B-48A2405B8181}">
      <dgm:prSet/>
      <dgm:spPr/>
      <dgm:t>
        <a:bodyPr/>
        <a:lstStyle/>
        <a:p>
          <a:endParaRPr kumimoji="1" lang="ja-JP" altLang="en-US"/>
        </a:p>
      </dgm:t>
    </dgm:pt>
    <dgm:pt modelId="{18BD8A4E-C71B-42E3-BF89-7BD5FFEFDF36}" type="sibTrans" cxnId="{5317C5A3-6961-4D76-902B-48A2405B8181}">
      <dgm:prSet/>
      <dgm:spPr/>
      <dgm:t>
        <a:bodyPr/>
        <a:lstStyle/>
        <a:p>
          <a:endParaRPr kumimoji="1" lang="ja-JP" altLang="en-US"/>
        </a:p>
      </dgm:t>
    </dgm:pt>
    <dgm:pt modelId="{41DC5D87-510B-4874-97EA-A71F8BC532AE}">
      <dgm:prSet phldrT="[テキスト]" custT="1"/>
      <dgm:spPr/>
      <dgm:t>
        <a:bodyPr/>
        <a:lstStyle/>
        <a:p>
          <a:r>
            <a:rPr kumimoji="1" lang="ja-JP" altLang="en-US" sz="2000" b="1" dirty="0"/>
            <a:t>ハザードマップ</a:t>
          </a:r>
        </a:p>
      </dgm:t>
    </dgm:pt>
    <dgm:pt modelId="{B5B58C85-050D-4F99-A184-1B6BB527FA80}" type="parTrans" cxnId="{986DE68C-765B-4F2A-B06F-12F6A9D295DF}">
      <dgm:prSet/>
      <dgm:spPr/>
      <dgm:t>
        <a:bodyPr/>
        <a:lstStyle/>
        <a:p>
          <a:endParaRPr kumimoji="1" lang="ja-JP" altLang="en-US"/>
        </a:p>
      </dgm:t>
    </dgm:pt>
    <dgm:pt modelId="{0DFFDECD-C012-40C3-8975-CCF6BDAB62F6}" type="sibTrans" cxnId="{986DE68C-765B-4F2A-B06F-12F6A9D295DF}">
      <dgm:prSet/>
      <dgm:spPr/>
      <dgm:t>
        <a:bodyPr/>
        <a:lstStyle/>
        <a:p>
          <a:endParaRPr kumimoji="1" lang="ja-JP" altLang="en-US"/>
        </a:p>
      </dgm:t>
    </dgm:pt>
    <dgm:pt modelId="{BB128F1E-8102-465A-AE4C-1E24B756D402}">
      <dgm:prSet phldrT="[テキスト]" custT="1"/>
      <dgm:spPr/>
      <dgm:t>
        <a:bodyPr/>
        <a:lstStyle/>
        <a:p>
          <a:r>
            <a:rPr kumimoji="1" lang="ja-JP" altLang="en-US" sz="2000" b="1" dirty="0">
              <a:solidFill>
                <a:schemeClr val="tx1"/>
              </a:solidFill>
            </a:rPr>
            <a:t>経験</a:t>
          </a:r>
        </a:p>
      </dgm:t>
    </dgm:pt>
    <dgm:pt modelId="{B271169B-4640-441E-9BDB-6B2071D5ABCE}" type="parTrans" cxnId="{FEC3BAB1-8085-48DB-AC56-5BB2487C7F0B}">
      <dgm:prSet/>
      <dgm:spPr/>
      <dgm:t>
        <a:bodyPr/>
        <a:lstStyle/>
        <a:p>
          <a:endParaRPr kumimoji="1" lang="ja-JP" altLang="en-US"/>
        </a:p>
      </dgm:t>
    </dgm:pt>
    <dgm:pt modelId="{F459919D-56D6-4B50-8A0A-29997D00F267}" type="sibTrans" cxnId="{FEC3BAB1-8085-48DB-AC56-5BB2487C7F0B}">
      <dgm:prSet/>
      <dgm:spPr/>
      <dgm:t>
        <a:bodyPr/>
        <a:lstStyle/>
        <a:p>
          <a:endParaRPr kumimoji="1" lang="ja-JP" altLang="en-US"/>
        </a:p>
      </dgm:t>
    </dgm:pt>
    <dgm:pt modelId="{CDF42E42-E75F-40C4-8337-1885DAFAE9DC}">
      <dgm:prSet phldrT="[テキスト]"/>
      <dgm:spPr/>
      <dgm:t>
        <a:bodyPr/>
        <a:lstStyle/>
        <a:p>
          <a:r>
            <a:rPr kumimoji="1" lang="ja-JP" altLang="en-US" b="1" dirty="0"/>
            <a:t>過去の被災経験</a:t>
          </a:r>
        </a:p>
      </dgm:t>
    </dgm:pt>
    <dgm:pt modelId="{93709D5A-1C01-4001-ABE1-84D37831655E}" type="parTrans" cxnId="{76815F16-E2D4-4DD8-B72C-5DC57C6A9FF2}">
      <dgm:prSet/>
      <dgm:spPr/>
      <dgm:t>
        <a:bodyPr/>
        <a:lstStyle/>
        <a:p>
          <a:endParaRPr kumimoji="1" lang="ja-JP" altLang="en-US"/>
        </a:p>
      </dgm:t>
    </dgm:pt>
    <dgm:pt modelId="{060EF39F-5DAA-4E81-A8F4-7AEE3DB6CB2F}" type="sibTrans" cxnId="{76815F16-E2D4-4DD8-B72C-5DC57C6A9FF2}">
      <dgm:prSet/>
      <dgm:spPr/>
      <dgm:t>
        <a:bodyPr/>
        <a:lstStyle/>
        <a:p>
          <a:endParaRPr kumimoji="1" lang="ja-JP" altLang="en-US"/>
        </a:p>
      </dgm:t>
    </dgm:pt>
    <dgm:pt modelId="{60A2BD56-70E2-4567-9E62-6817DDBF9B9A}">
      <dgm:prSet phldrT="[テキスト]"/>
      <dgm:spPr/>
      <dgm:t>
        <a:bodyPr/>
        <a:lstStyle/>
        <a:p>
          <a:r>
            <a:rPr kumimoji="1" lang="en-US" altLang="ja-JP" b="1" dirty="0"/>
            <a:t>DIG</a:t>
          </a:r>
          <a:r>
            <a:rPr kumimoji="1" lang="ja-JP" altLang="en-US" b="1" dirty="0"/>
            <a:t>・防災まちあるき</a:t>
          </a:r>
        </a:p>
      </dgm:t>
    </dgm:pt>
    <dgm:pt modelId="{2F4AEB2A-565B-429D-A9F4-375032F68B6B}" type="parTrans" cxnId="{B4470132-F6DB-4D36-B00B-F642A552DA52}">
      <dgm:prSet/>
      <dgm:spPr/>
      <dgm:t>
        <a:bodyPr/>
        <a:lstStyle/>
        <a:p>
          <a:endParaRPr kumimoji="1" lang="ja-JP" altLang="en-US"/>
        </a:p>
      </dgm:t>
    </dgm:pt>
    <dgm:pt modelId="{72E2D0BD-D8D0-490C-A8B4-30485F24EF48}" type="sibTrans" cxnId="{B4470132-F6DB-4D36-B00B-F642A552DA52}">
      <dgm:prSet/>
      <dgm:spPr/>
      <dgm:t>
        <a:bodyPr/>
        <a:lstStyle/>
        <a:p>
          <a:endParaRPr kumimoji="1" lang="ja-JP" altLang="en-US"/>
        </a:p>
      </dgm:t>
    </dgm:pt>
    <dgm:pt modelId="{2BF291E2-B6A2-4D02-98DA-265CD729CA8D}">
      <dgm:prSet phldrT="[テキスト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kumimoji="1" lang="ja-JP" altLang="en-US" sz="2000" b="1" dirty="0">
              <a:solidFill>
                <a:schemeClr val="tx1"/>
              </a:solidFill>
            </a:rPr>
            <a:t>災害の歴史</a:t>
          </a:r>
        </a:p>
      </dgm:t>
    </dgm:pt>
    <dgm:pt modelId="{CF2BCA42-6459-4E75-815B-425E79B390E8}" type="parTrans" cxnId="{A8E1391E-42EA-4DD0-9119-D456301D062B}">
      <dgm:prSet/>
      <dgm:spPr/>
      <dgm:t>
        <a:bodyPr/>
        <a:lstStyle/>
        <a:p>
          <a:endParaRPr kumimoji="1" lang="ja-JP" altLang="en-US"/>
        </a:p>
      </dgm:t>
    </dgm:pt>
    <dgm:pt modelId="{490EF1D2-18E9-4C74-9D82-8D58AE0056AE}" type="sibTrans" cxnId="{A8E1391E-42EA-4DD0-9119-D456301D062B}">
      <dgm:prSet/>
      <dgm:spPr/>
      <dgm:t>
        <a:bodyPr/>
        <a:lstStyle/>
        <a:p>
          <a:endParaRPr kumimoji="1" lang="ja-JP" altLang="en-US"/>
        </a:p>
      </dgm:t>
    </dgm:pt>
    <dgm:pt modelId="{433A92A4-B875-4A40-87B6-07EE97941848}">
      <dgm:prSet phldrT="[テキスト]"/>
      <dgm:spPr/>
      <dgm:t>
        <a:bodyPr/>
        <a:lstStyle/>
        <a:p>
          <a:r>
            <a:rPr kumimoji="1" lang="ja-JP" altLang="en-US" b="1" dirty="0"/>
            <a:t>地域の生い立ち</a:t>
          </a:r>
        </a:p>
      </dgm:t>
    </dgm:pt>
    <dgm:pt modelId="{8C825DF0-642A-42AB-AC92-6950D6334CA5}" type="parTrans" cxnId="{6C7A3875-8BF5-4568-87B7-4A9BA7FFB0C8}">
      <dgm:prSet/>
      <dgm:spPr/>
      <dgm:t>
        <a:bodyPr/>
        <a:lstStyle/>
        <a:p>
          <a:endParaRPr kumimoji="1" lang="ja-JP" altLang="en-US"/>
        </a:p>
      </dgm:t>
    </dgm:pt>
    <dgm:pt modelId="{6F36879A-337F-42CD-BEE4-2D22AEEE1EB2}" type="sibTrans" cxnId="{6C7A3875-8BF5-4568-87B7-4A9BA7FFB0C8}">
      <dgm:prSet/>
      <dgm:spPr/>
      <dgm:t>
        <a:bodyPr/>
        <a:lstStyle/>
        <a:p>
          <a:endParaRPr kumimoji="1" lang="ja-JP" altLang="en-US"/>
        </a:p>
      </dgm:t>
    </dgm:pt>
    <dgm:pt modelId="{B89674BB-2BC1-416F-986A-600C8131153F}">
      <dgm:prSet phldrT="[テキスト]"/>
      <dgm:spPr/>
      <dgm:t>
        <a:bodyPr/>
        <a:lstStyle/>
        <a:p>
          <a:r>
            <a:rPr kumimoji="1" lang="ja-JP" altLang="en-US" b="1" dirty="0"/>
            <a:t>言い伝えなど</a:t>
          </a:r>
        </a:p>
      </dgm:t>
    </dgm:pt>
    <dgm:pt modelId="{427A3C21-E8BC-47DE-9558-6CD8888FB271}" type="parTrans" cxnId="{FE8D944B-4C40-4327-920E-97FE9F138FF6}">
      <dgm:prSet/>
      <dgm:spPr/>
      <dgm:t>
        <a:bodyPr/>
        <a:lstStyle/>
        <a:p>
          <a:endParaRPr kumimoji="1" lang="ja-JP" altLang="en-US"/>
        </a:p>
      </dgm:t>
    </dgm:pt>
    <dgm:pt modelId="{861A872B-AA37-4EAE-B570-49092B61E548}" type="sibTrans" cxnId="{FE8D944B-4C40-4327-920E-97FE9F138FF6}">
      <dgm:prSet/>
      <dgm:spPr/>
      <dgm:t>
        <a:bodyPr/>
        <a:lstStyle/>
        <a:p>
          <a:endParaRPr kumimoji="1" lang="ja-JP" altLang="en-US"/>
        </a:p>
      </dgm:t>
    </dgm:pt>
    <dgm:pt modelId="{0F1B2BD5-7F93-4E0C-AB63-3505AF32F1EE}" type="pres">
      <dgm:prSet presAssocID="{6B7023BF-F08F-4364-8E95-F74ADBE791A1}" presName="linearFlow" presStyleCnt="0">
        <dgm:presLayoutVars>
          <dgm:dir/>
          <dgm:animLvl val="lvl"/>
          <dgm:resizeHandles val="exact"/>
        </dgm:presLayoutVars>
      </dgm:prSet>
      <dgm:spPr/>
    </dgm:pt>
    <dgm:pt modelId="{1362AEB1-4F30-49F8-804C-D112EDE96A08}" type="pres">
      <dgm:prSet presAssocID="{D75DE41D-E18C-4F03-A80C-29284B0F7B00}" presName="composite" presStyleCnt="0"/>
      <dgm:spPr/>
    </dgm:pt>
    <dgm:pt modelId="{2D106A8A-A520-4A77-8AA0-3B193AB25FD1}" type="pres">
      <dgm:prSet presAssocID="{D75DE41D-E18C-4F03-A80C-29284B0F7B00}" presName="parentText" presStyleLbl="alignNode1" presStyleIdx="0" presStyleCnt="3" custScaleX="145423">
        <dgm:presLayoutVars>
          <dgm:chMax val="1"/>
          <dgm:bulletEnabled val="1"/>
        </dgm:presLayoutVars>
      </dgm:prSet>
      <dgm:spPr/>
    </dgm:pt>
    <dgm:pt modelId="{6525CD87-7B0C-4B23-B7E2-D154A4082EB4}" type="pres">
      <dgm:prSet presAssocID="{D75DE41D-E18C-4F03-A80C-29284B0F7B00}" presName="descendantText" presStyleLbl="alignAcc1" presStyleIdx="0" presStyleCnt="3" custScaleX="58372" custScaleY="109412" custLinFactNeighborX="-13157" custLinFactNeighborY="0">
        <dgm:presLayoutVars>
          <dgm:bulletEnabled val="1"/>
        </dgm:presLayoutVars>
      </dgm:prSet>
      <dgm:spPr/>
    </dgm:pt>
    <dgm:pt modelId="{780C538F-6BC0-480A-B4A7-51FFC1F4B4E8}" type="pres">
      <dgm:prSet presAssocID="{22C93121-2129-43E6-8157-F6AD8EDBBCEE}" presName="sp" presStyleCnt="0"/>
      <dgm:spPr/>
    </dgm:pt>
    <dgm:pt modelId="{1A9212C2-4E1A-41C9-87E2-977289537389}" type="pres">
      <dgm:prSet presAssocID="{BB128F1E-8102-465A-AE4C-1E24B756D402}" presName="composite" presStyleCnt="0"/>
      <dgm:spPr/>
    </dgm:pt>
    <dgm:pt modelId="{91FF5585-6D74-475B-8313-2D2EF61CBC15}" type="pres">
      <dgm:prSet presAssocID="{BB128F1E-8102-465A-AE4C-1E24B756D402}" presName="parentText" presStyleLbl="alignNode1" presStyleIdx="1" presStyleCnt="3" custScaleX="133055">
        <dgm:presLayoutVars>
          <dgm:chMax val="1"/>
          <dgm:bulletEnabled val="1"/>
        </dgm:presLayoutVars>
      </dgm:prSet>
      <dgm:spPr/>
    </dgm:pt>
    <dgm:pt modelId="{057E5C47-709D-4DE8-BC00-9055D67B063F}" type="pres">
      <dgm:prSet presAssocID="{BB128F1E-8102-465A-AE4C-1E24B756D402}" presName="descendantText" presStyleLbl="alignAcc1" presStyleIdx="1" presStyleCnt="3" custScaleX="91655">
        <dgm:presLayoutVars>
          <dgm:bulletEnabled val="1"/>
        </dgm:presLayoutVars>
      </dgm:prSet>
      <dgm:spPr/>
    </dgm:pt>
    <dgm:pt modelId="{9F717005-B17C-4E9F-8FC5-6FC035FC6579}" type="pres">
      <dgm:prSet presAssocID="{F459919D-56D6-4B50-8A0A-29997D00F267}" presName="sp" presStyleCnt="0"/>
      <dgm:spPr/>
    </dgm:pt>
    <dgm:pt modelId="{69DE011A-D62F-4E6B-8DDD-005180F87A6C}" type="pres">
      <dgm:prSet presAssocID="{2BF291E2-B6A2-4D02-98DA-265CD729CA8D}" presName="composite" presStyleCnt="0"/>
      <dgm:spPr/>
    </dgm:pt>
    <dgm:pt modelId="{71CEF489-F1BC-4958-8313-63CF52B152DD}" type="pres">
      <dgm:prSet presAssocID="{2BF291E2-B6A2-4D02-98DA-265CD729CA8D}" presName="parentText" presStyleLbl="alignNode1" presStyleIdx="2" presStyleCnt="3" custScaleX="138738">
        <dgm:presLayoutVars>
          <dgm:chMax val="1"/>
          <dgm:bulletEnabled val="1"/>
        </dgm:presLayoutVars>
      </dgm:prSet>
      <dgm:spPr/>
    </dgm:pt>
    <dgm:pt modelId="{85739042-F46A-4551-8F34-D3796B48BCF0}" type="pres">
      <dgm:prSet presAssocID="{2BF291E2-B6A2-4D02-98DA-265CD729CA8D}" presName="descendantText" presStyleLbl="alignAcc1" presStyleIdx="2" presStyleCnt="3" custScaleX="92177">
        <dgm:presLayoutVars>
          <dgm:bulletEnabled val="1"/>
        </dgm:presLayoutVars>
      </dgm:prSet>
      <dgm:spPr/>
    </dgm:pt>
  </dgm:ptLst>
  <dgm:cxnLst>
    <dgm:cxn modelId="{A6278B13-B5E4-447C-9A5D-C5F45E4AB244}" type="presOf" srcId="{BB128F1E-8102-465A-AE4C-1E24B756D402}" destId="{91FF5585-6D74-475B-8313-2D2EF61CBC15}" srcOrd="0" destOrd="0" presId="urn:microsoft.com/office/officeart/2005/8/layout/chevron2"/>
    <dgm:cxn modelId="{76815F16-E2D4-4DD8-B72C-5DC57C6A9FF2}" srcId="{BB128F1E-8102-465A-AE4C-1E24B756D402}" destId="{CDF42E42-E75F-40C4-8337-1885DAFAE9DC}" srcOrd="0" destOrd="0" parTransId="{93709D5A-1C01-4001-ABE1-84D37831655E}" sibTransId="{060EF39F-5DAA-4E81-A8F4-7AEE3DB6CB2F}"/>
    <dgm:cxn modelId="{A8E1391E-42EA-4DD0-9119-D456301D062B}" srcId="{6B7023BF-F08F-4364-8E95-F74ADBE791A1}" destId="{2BF291E2-B6A2-4D02-98DA-265CD729CA8D}" srcOrd="2" destOrd="0" parTransId="{CF2BCA42-6459-4E75-815B-425E79B390E8}" sibTransId="{490EF1D2-18E9-4C74-9D82-8D58AE0056AE}"/>
    <dgm:cxn modelId="{B4470132-F6DB-4D36-B00B-F642A552DA52}" srcId="{BB128F1E-8102-465A-AE4C-1E24B756D402}" destId="{60A2BD56-70E2-4567-9E62-6817DDBF9B9A}" srcOrd="1" destOrd="0" parTransId="{2F4AEB2A-565B-429D-A9F4-375032F68B6B}" sibTransId="{72E2D0BD-D8D0-490C-A8B4-30485F24EF48}"/>
    <dgm:cxn modelId="{24FF5A43-AB62-409A-B6C3-8C2977E17FB1}" srcId="{6B7023BF-F08F-4364-8E95-F74ADBE791A1}" destId="{D75DE41D-E18C-4F03-A80C-29284B0F7B00}" srcOrd="0" destOrd="0" parTransId="{53965DBB-9363-445E-BA4B-5266AA5475D6}" sibTransId="{22C93121-2129-43E6-8157-F6AD8EDBBCEE}"/>
    <dgm:cxn modelId="{01D69166-9999-4EA8-9704-1BD844964D34}" type="presOf" srcId="{41DC5D87-510B-4874-97EA-A71F8BC532AE}" destId="{6525CD87-7B0C-4B23-B7E2-D154A4082EB4}" srcOrd="0" destOrd="1" presId="urn:microsoft.com/office/officeart/2005/8/layout/chevron2"/>
    <dgm:cxn modelId="{FE8D944B-4C40-4327-920E-97FE9F138FF6}" srcId="{2BF291E2-B6A2-4D02-98DA-265CD729CA8D}" destId="{B89674BB-2BC1-416F-986A-600C8131153F}" srcOrd="1" destOrd="0" parTransId="{427A3C21-E8BC-47DE-9558-6CD8888FB271}" sibTransId="{861A872B-AA37-4EAE-B570-49092B61E548}"/>
    <dgm:cxn modelId="{3F2F936E-FC06-4B99-AFAB-DE9C1527CCAB}" type="presOf" srcId="{2BF291E2-B6A2-4D02-98DA-265CD729CA8D}" destId="{71CEF489-F1BC-4958-8313-63CF52B152DD}" srcOrd="0" destOrd="0" presId="urn:microsoft.com/office/officeart/2005/8/layout/chevron2"/>
    <dgm:cxn modelId="{6C7A3875-8BF5-4568-87B7-4A9BA7FFB0C8}" srcId="{2BF291E2-B6A2-4D02-98DA-265CD729CA8D}" destId="{433A92A4-B875-4A40-87B6-07EE97941848}" srcOrd="0" destOrd="0" parTransId="{8C825DF0-642A-42AB-AC92-6950D6334CA5}" sibTransId="{6F36879A-337F-42CD-BEE4-2D22AEEE1EB2}"/>
    <dgm:cxn modelId="{5E02437A-9A76-4F1F-8C4A-3B940B4E9E39}" type="presOf" srcId="{433A92A4-B875-4A40-87B6-07EE97941848}" destId="{85739042-F46A-4551-8F34-D3796B48BCF0}" srcOrd="0" destOrd="0" presId="urn:microsoft.com/office/officeart/2005/8/layout/chevron2"/>
    <dgm:cxn modelId="{986DE68C-765B-4F2A-B06F-12F6A9D295DF}" srcId="{D75DE41D-E18C-4F03-A80C-29284B0F7B00}" destId="{41DC5D87-510B-4874-97EA-A71F8BC532AE}" srcOrd="1" destOrd="0" parTransId="{B5B58C85-050D-4F99-A184-1B6BB527FA80}" sibTransId="{0DFFDECD-C012-40C3-8975-CCF6BDAB62F6}"/>
    <dgm:cxn modelId="{CB04CD93-4CB8-40F4-904D-733E20C59874}" type="presOf" srcId="{B89674BB-2BC1-416F-986A-600C8131153F}" destId="{85739042-F46A-4551-8F34-D3796B48BCF0}" srcOrd="0" destOrd="1" presId="urn:microsoft.com/office/officeart/2005/8/layout/chevron2"/>
    <dgm:cxn modelId="{68465398-3DB4-4B8E-B951-2DA7618CA02E}" type="presOf" srcId="{CDF42E42-E75F-40C4-8337-1885DAFAE9DC}" destId="{057E5C47-709D-4DE8-BC00-9055D67B063F}" srcOrd="0" destOrd="0" presId="urn:microsoft.com/office/officeart/2005/8/layout/chevron2"/>
    <dgm:cxn modelId="{5317C5A3-6961-4D76-902B-48A2405B8181}" srcId="{D75DE41D-E18C-4F03-A80C-29284B0F7B00}" destId="{E8FF3291-D1A4-47B9-B276-B15873D13C23}" srcOrd="0" destOrd="0" parTransId="{B2CFB464-4E52-4903-8487-E1236178AC47}" sibTransId="{18BD8A4E-C71B-42E3-BF89-7BD5FFEFDF36}"/>
    <dgm:cxn modelId="{FEC3BAB1-8085-48DB-AC56-5BB2487C7F0B}" srcId="{6B7023BF-F08F-4364-8E95-F74ADBE791A1}" destId="{BB128F1E-8102-465A-AE4C-1E24B756D402}" srcOrd="1" destOrd="0" parTransId="{B271169B-4640-441E-9BDB-6B2071D5ABCE}" sibTransId="{F459919D-56D6-4B50-8A0A-29997D00F267}"/>
    <dgm:cxn modelId="{06F416CF-9312-45DD-AF35-FF92992CF485}" type="presOf" srcId="{60A2BD56-70E2-4567-9E62-6817DDBF9B9A}" destId="{057E5C47-709D-4DE8-BC00-9055D67B063F}" srcOrd="0" destOrd="1" presId="urn:microsoft.com/office/officeart/2005/8/layout/chevron2"/>
    <dgm:cxn modelId="{5BFB6FDF-D5C5-4AB4-BDB5-096A2665607A}" type="presOf" srcId="{E8FF3291-D1A4-47B9-B276-B15873D13C23}" destId="{6525CD87-7B0C-4B23-B7E2-D154A4082EB4}" srcOrd="0" destOrd="0" presId="urn:microsoft.com/office/officeart/2005/8/layout/chevron2"/>
    <dgm:cxn modelId="{F09312EA-D2B8-4A89-A897-07E0734FB765}" type="presOf" srcId="{6B7023BF-F08F-4364-8E95-F74ADBE791A1}" destId="{0F1B2BD5-7F93-4E0C-AB63-3505AF32F1EE}" srcOrd="0" destOrd="0" presId="urn:microsoft.com/office/officeart/2005/8/layout/chevron2"/>
    <dgm:cxn modelId="{B358BAF6-5926-47D4-B165-5FE82EEDE9A2}" type="presOf" srcId="{D75DE41D-E18C-4F03-A80C-29284B0F7B00}" destId="{2D106A8A-A520-4A77-8AA0-3B193AB25FD1}" srcOrd="0" destOrd="0" presId="urn:microsoft.com/office/officeart/2005/8/layout/chevron2"/>
    <dgm:cxn modelId="{C8C0E79E-E668-431B-BE42-CBC16CA111F5}" type="presParOf" srcId="{0F1B2BD5-7F93-4E0C-AB63-3505AF32F1EE}" destId="{1362AEB1-4F30-49F8-804C-D112EDE96A08}" srcOrd="0" destOrd="0" presId="urn:microsoft.com/office/officeart/2005/8/layout/chevron2"/>
    <dgm:cxn modelId="{F6516268-131A-4A84-9710-AF3FDC9F405E}" type="presParOf" srcId="{1362AEB1-4F30-49F8-804C-D112EDE96A08}" destId="{2D106A8A-A520-4A77-8AA0-3B193AB25FD1}" srcOrd="0" destOrd="0" presId="urn:microsoft.com/office/officeart/2005/8/layout/chevron2"/>
    <dgm:cxn modelId="{101230AE-6B4B-4C53-BA8F-8C8AE3588BE5}" type="presParOf" srcId="{1362AEB1-4F30-49F8-804C-D112EDE96A08}" destId="{6525CD87-7B0C-4B23-B7E2-D154A4082EB4}" srcOrd="1" destOrd="0" presId="urn:microsoft.com/office/officeart/2005/8/layout/chevron2"/>
    <dgm:cxn modelId="{F452903C-6E97-43DB-B34A-D3EC34A9CEFC}" type="presParOf" srcId="{0F1B2BD5-7F93-4E0C-AB63-3505AF32F1EE}" destId="{780C538F-6BC0-480A-B4A7-51FFC1F4B4E8}" srcOrd="1" destOrd="0" presId="urn:microsoft.com/office/officeart/2005/8/layout/chevron2"/>
    <dgm:cxn modelId="{C5B7CAF4-F7D7-49C8-A2DC-8018B2664137}" type="presParOf" srcId="{0F1B2BD5-7F93-4E0C-AB63-3505AF32F1EE}" destId="{1A9212C2-4E1A-41C9-87E2-977289537389}" srcOrd="2" destOrd="0" presId="urn:microsoft.com/office/officeart/2005/8/layout/chevron2"/>
    <dgm:cxn modelId="{338CB188-0F67-4C09-8FEA-63B3C371FF3C}" type="presParOf" srcId="{1A9212C2-4E1A-41C9-87E2-977289537389}" destId="{91FF5585-6D74-475B-8313-2D2EF61CBC15}" srcOrd="0" destOrd="0" presId="urn:microsoft.com/office/officeart/2005/8/layout/chevron2"/>
    <dgm:cxn modelId="{BBB74C5A-C0A3-485D-A731-47F491517A76}" type="presParOf" srcId="{1A9212C2-4E1A-41C9-87E2-977289537389}" destId="{057E5C47-709D-4DE8-BC00-9055D67B063F}" srcOrd="1" destOrd="0" presId="urn:microsoft.com/office/officeart/2005/8/layout/chevron2"/>
    <dgm:cxn modelId="{4A057F18-4025-4FB1-9E41-805DB6AED5ED}" type="presParOf" srcId="{0F1B2BD5-7F93-4E0C-AB63-3505AF32F1EE}" destId="{9F717005-B17C-4E9F-8FC5-6FC035FC6579}" srcOrd="3" destOrd="0" presId="urn:microsoft.com/office/officeart/2005/8/layout/chevron2"/>
    <dgm:cxn modelId="{93946C9A-33BE-47DC-8646-AC4B2DEBB99A}" type="presParOf" srcId="{0F1B2BD5-7F93-4E0C-AB63-3505AF32F1EE}" destId="{69DE011A-D62F-4E6B-8DDD-005180F87A6C}" srcOrd="4" destOrd="0" presId="urn:microsoft.com/office/officeart/2005/8/layout/chevron2"/>
    <dgm:cxn modelId="{3B752CC6-78D3-4E9B-B3C2-3E48342D1654}" type="presParOf" srcId="{69DE011A-D62F-4E6B-8DDD-005180F87A6C}" destId="{71CEF489-F1BC-4958-8313-63CF52B152DD}" srcOrd="0" destOrd="0" presId="urn:microsoft.com/office/officeart/2005/8/layout/chevron2"/>
    <dgm:cxn modelId="{B33808DD-2674-4C7A-B960-5F7A723EB752}" type="presParOf" srcId="{69DE011A-D62F-4E6B-8DDD-005180F87A6C}" destId="{85739042-F46A-4551-8F34-D3796B48BC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1BCD7E-CCCA-4FB6-BD4D-21696CAE4589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3CCC1504-F1FF-4E51-B1F8-BDD243B69D8C}">
      <dgm:prSet phldrT="[テキスト]"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1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05401DA7-15B3-4333-9969-9691315B9844}" type="parTrans" cxnId="{75A50330-11F3-4423-9D53-5563BC599DA5}">
      <dgm:prSet/>
      <dgm:spPr/>
      <dgm:t>
        <a:bodyPr/>
        <a:lstStyle/>
        <a:p>
          <a:endParaRPr kumimoji="1" lang="ja-JP" altLang="en-US"/>
        </a:p>
      </dgm:t>
    </dgm:pt>
    <dgm:pt modelId="{20B2E2DC-3C29-4FEB-AF2D-1F8EB278212E}" type="sibTrans" cxnId="{75A50330-11F3-4423-9D53-5563BC599DA5}">
      <dgm:prSet/>
      <dgm:spPr/>
      <dgm:t>
        <a:bodyPr/>
        <a:lstStyle/>
        <a:p>
          <a:endParaRPr kumimoji="1" lang="ja-JP" altLang="en-US"/>
        </a:p>
      </dgm:t>
    </dgm:pt>
    <dgm:pt modelId="{2DEA4EC5-FA5B-4022-8FA3-FE2D7FF8F5B8}">
      <dgm:prSet phldrT="[テキスト]"/>
      <dgm:spPr/>
      <dgm:t>
        <a:bodyPr/>
        <a:lstStyle/>
        <a:p>
          <a:r>
            <a:rPr kumimoji="1" lang="ja-JP" altLang="en-US" dirty="0"/>
            <a:t>計画の対象範囲を決定する</a:t>
          </a:r>
        </a:p>
      </dgm:t>
    </dgm:pt>
    <dgm:pt modelId="{579430FE-6B79-40E2-ADFB-CC64EF584362}" type="parTrans" cxnId="{2723E93E-C62C-48AC-9E43-2C47218899DC}">
      <dgm:prSet/>
      <dgm:spPr/>
      <dgm:t>
        <a:bodyPr/>
        <a:lstStyle/>
        <a:p>
          <a:endParaRPr kumimoji="1" lang="ja-JP" altLang="en-US"/>
        </a:p>
      </dgm:t>
    </dgm:pt>
    <dgm:pt modelId="{DCFFE43C-1046-4285-A6C8-F7D1C44DDD07}" type="sibTrans" cxnId="{2723E93E-C62C-48AC-9E43-2C47218899DC}">
      <dgm:prSet/>
      <dgm:spPr/>
      <dgm:t>
        <a:bodyPr/>
        <a:lstStyle/>
        <a:p>
          <a:endParaRPr kumimoji="1" lang="ja-JP" altLang="en-US"/>
        </a:p>
      </dgm:t>
    </dgm:pt>
    <dgm:pt modelId="{161E3A86-365C-41DD-B957-7A0124AD8066}">
      <dgm:prSet phldrT="[テキスト]" custT="1"/>
      <dgm:spPr/>
      <dgm:t>
        <a:bodyPr/>
        <a:lstStyle/>
        <a:p>
          <a:r>
            <a:rPr kumimoji="1" lang="en-US" altLang="ja-JP" sz="2800" dirty="0">
              <a:solidFill>
                <a:schemeClr val="tx1"/>
              </a:solidFill>
            </a:rPr>
            <a:t>2</a:t>
          </a:r>
          <a:endParaRPr kumimoji="1" lang="ja-JP" altLang="en-US" sz="2800" dirty="0">
            <a:solidFill>
              <a:schemeClr val="tx1"/>
            </a:solidFill>
          </a:endParaRPr>
        </a:p>
      </dgm:t>
    </dgm:pt>
    <dgm:pt modelId="{8318DD5D-B1BC-4690-BD7E-76FEB58E5523}" type="parTrans" cxnId="{93D9D9A6-F8FF-43E2-9531-0E544CEC19C7}">
      <dgm:prSet/>
      <dgm:spPr/>
      <dgm:t>
        <a:bodyPr/>
        <a:lstStyle/>
        <a:p>
          <a:endParaRPr kumimoji="1" lang="ja-JP" altLang="en-US"/>
        </a:p>
      </dgm:t>
    </dgm:pt>
    <dgm:pt modelId="{0648314B-B595-4F6E-A3EC-2C5698A1DAC1}" type="sibTrans" cxnId="{93D9D9A6-F8FF-43E2-9531-0E544CEC19C7}">
      <dgm:prSet/>
      <dgm:spPr/>
      <dgm:t>
        <a:bodyPr/>
        <a:lstStyle/>
        <a:p>
          <a:endParaRPr kumimoji="1" lang="ja-JP" altLang="en-US"/>
        </a:p>
      </dgm:t>
    </dgm:pt>
    <dgm:pt modelId="{AC6C40F1-67D4-4405-98B8-6CC5BD1DB91D}">
      <dgm:prSet phldrT="[テキスト]"/>
      <dgm:spPr/>
      <dgm:t>
        <a:bodyPr/>
        <a:lstStyle/>
        <a:p>
          <a:r>
            <a:rPr kumimoji="1" lang="ja-JP" altLang="en-US" dirty="0"/>
            <a:t>地区の特性を知る</a:t>
          </a:r>
        </a:p>
      </dgm:t>
    </dgm:pt>
    <dgm:pt modelId="{7BEB1F8E-044D-436C-8C69-3ACB3D3F74E2}" type="parTrans" cxnId="{93AE802D-13D0-437E-BC47-983204D0DC4F}">
      <dgm:prSet/>
      <dgm:spPr/>
      <dgm:t>
        <a:bodyPr/>
        <a:lstStyle/>
        <a:p>
          <a:endParaRPr kumimoji="1" lang="ja-JP" altLang="en-US"/>
        </a:p>
      </dgm:t>
    </dgm:pt>
    <dgm:pt modelId="{3FB536C5-5B55-4AF6-A263-F3846C607299}" type="sibTrans" cxnId="{93AE802D-13D0-437E-BC47-983204D0DC4F}">
      <dgm:prSet/>
      <dgm:spPr/>
      <dgm:t>
        <a:bodyPr/>
        <a:lstStyle/>
        <a:p>
          <a:endParaRPr kumimoji="1" lang="ja-JP" altLang="en-US"/>
        </a:p>
      </dgm:t>
    </dgm:pt>
    <dgm:pt modelId="{A8756FC8-6D70-4C53-A2BE-2B5635A2433C}">
      <dgm:prSet phldrT="[テキスト]"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3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1618A6D6-73B7-4088-9436-4A7132F5427E}" type="parTrans" cxnId="{19C79C2F-179F-4476-9B7C-F2AC93735535}">
      <dgm:prSet/>
      <dgm:spPr/>
      <dgm:t>
        <a:bodyPr/>
        <a:lstStyle/>
        <a:p>
          <a:endParaRPr kumimoji="1" lang="ja-JP" altLang="en-US"/>
        </a:p>
      </dgm:t>
    </dgm:pt>
    <dgm:pt modelId="{E37E6908-DC9C-4284-91CF-3EEBEEDD7333}" type="sibTrans" cxnId="{19C79C2F-179F-4476-9B7C-F2AC93735535}">
      <dgm:prSet/>
      <dgm:spPr/>
      <dgm:t>
        <a:bodyPr/>
        <a:lstStyle/>
        <a:p>
          <a:endParaRPr kumimoji="1" lang="ja-JP" altLang="en-US"/>
        </a:p>
      </dgm:t>
    </dgm:pt>
    <dgm:pt modelId="{74564EA7-F694-4A71-871F-90510B68023B}">
      <dgm:prSet phldrT="[テキスト]"/>
      <dgm:spPr/>
      <dgm:t>
        <a:bodyPr/>
        <a:lstStyle/>
        <a:p>
          <a:r>
            <a:rPr kumimoji="1" lang="ja-JP" altLang="en-US" dirty="0"/>
            <a:t>活動内容と役割分担を決める</a:t>
          </a:r>
        </a:p>
      </dgm:t>
    </dgm:pt>
    <dgm:pt modelId="{CDFF08BD-20C6-48BA-B2BC-6359EE7B03C9}" type="parTrans" cxnId="{33153D3C-99D0-4AB2-B9A0-5CA760D99CB5}">
      <dgm:prSet/>
      <dgm:spPr/>
      <dgm:t>
        <a:bodyPr/>
        <a:lstStyle/>
        <a:p>
          <a:endParaRPr kumimoji="1" lang="ja-JP" altLang="en-US"/>
        </a:p>
      </dgm:t>
    </dgm:pt>
    <dgm:pt modelId="{5B0C7CEE-657E-40B2-8351-B929AC1DA4DA}" type="sibTrans" cxnId="{33153D3C-99D0-4AB2-B9A0-5CA760D99CB5}">
      <dgm:prSet/>
      <dgm:spPr/>
      <dgm:t>
        <a:bodyPr/>
        <a:lstStyle/>
        <a:p>
          <a:endParaRPr kumimoji="1" lang="ja-JP" altLang="en-US"/>
        </a:p>
      </dgm:t>
    </dgm:pt>
    <dgm:pt modelId="{6A3AD1BF-4776-4C99-8609-823EE6CD2F1B}">
      <dgm:prSet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4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B05FEB7A-C628-4112-B5EE-9866D70E1188}" type="parTrans" cxnId="{C9B323B4-29E6-4F31-B48C-DD82E05296BA}">
      <dgm:prSet/>
      <dgm:spPr/>
      <dgm:t>
        <a:bodyPr/>
        <a:lstStyle/>
        <a:p>
          <a:endParaRPr kumimoji="1" lang="ja-JP" altLang="en-US"/>
        </a:p>
      </dgm:t>
    </dgm:pt>
    <dgm:pt modelId="{48FAABE6-F6EB-4262-9BF9-6B4FA2518AAE}" type="sibTrans" cxnId="{C9B323B4-29E6-4F31-B48C-DD82E05296BA}">
      <dgm:prSet/>
      <dgm:spPr/>
      <dgm:t>
        <a:bodyPr/>
        <a:lstStyle/>
        <a:p>
          <a:endParaRPr kumimoji="1" lang="ja-JP" altLang="en-US"/>
        </a:p>
      </dgm:t>
    </dgm:pt>
    <dgm:pt modelId="{0EF2ED9D-036A-4E69-850F-0C4B8B3A6DB6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5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69E10012-8F8B-4166-8307-7B806B0944DC}" type="parTrans" cxnId="{7D8CA5EB-CB26-4DF4-B17B-696B85C4F5C0}">
      <dgm:prSet/>
      <dgm:spPr/>
      <dgm:t>
        <a:bodyPr/>
        <a:lstStyle/>
        <a:p>
          <a:endParaRPr kumimoji="1" lang="ja-JP" altLang="en-US"/>
        </a:p>
      </dgm:t>
    </dgm:pt>
    <dgm:pt modelId="{41EA6E47-D0C7-41AC-B597-96B1203F9D2A}" type="sibTrans" cxnId="{7D8CA5EB-CB26-4DF4-B17B-696B85C4F5C0}">
      <dgm:prSet/>
      <dgm:spPr/>
      <dgm:t>
        <a:bodyPr/>
        <a:lstStyle/>
        <a:p>
          <a:endParaRPr kumimoji="1" lang="ja-JP" altLang="en-US"/>
        </a:p>
      </dgm:t>
    </dgm:pt>
    <dgm:pt modelId="{6926118D-2717-41C3-8E9E-EE0633B1D802}">
      <dgm:prSet/>
      <dgm:spPr/>
      <dgm:t>
        <a:bodyPr/>
        <a:lstStyle/>
        <a:p>
          <a:r>
            <a:rPr kumimoji="1" lang="ja-JP" altLang="en-US" dirty="0"/>
            <a:t> 市町村防災会議に提出</a:t>
          </a:r>
        </a:p>
      </dgm:t>
    </dgm:pt>
    <dgm:pt modelId="{5753B525-2591-4E8A-9A5E-33E77DBCA94C}" type="parTrans" cxnId="{14331BBA-4029-40B7-8038-FF5743126E25}">
      <dgm:prSet/>
      <dgm:spPr/>
      <dgm:t>
        <a:bodyPr/>
        <a:lstStyle/>
        <a:p>
          <a:endParaRPr kumimoji="1" lang="ja-JP" altLang="en-US"/>
        </a:p>
      </dgm:t>
    </dgm:pt>
    <dgm:pt modelId="{E7B982B5-7E38-4381-8A1D-D5A016D6A017}" type="sibTrans" cxnId="{14331BBA-4029-40B7-8038-FF5743126E25}">
      <dgm:prSet/>
      <dgm:spPr/>
      <dgm:t>
        <a:bodyPr/>
        <a:lstStyle/>
        <a:p>
          <a:endParaRPr kumimoji="1" lang="ja-JP" altLang="en-US"/>
        </a:p>
      </dgm:t>
    </dgm:pt>
    <dgm:pt modelId="{934ADA3B-A11D-4B14-8C51-5DE4A98BC289}">
      <dgm:prSet phldrT="[テキスト]"/>
      <dgm:spPr/>
      <dgm:t>
        <a:bodyPr/>
        <a:lstStyle/>
        <a:p>
          <a:r>
            <a:rPr kumimoji="1" lang="ja-JP" altLang="en-US" dirty="0"/>
            <a:t>計画案をまとめ、みんなで合意</a:t>
          </a:r>
        </a:p>
      </dgm:t>
    </dgm:pt>
    <dgm:pt modelId="{94E68DF2-FCA5-4208-A8F1-59C7388B55DC}" type="parTrans" cxnId="{7B23D555-8E34-420A-8B49-976B67673486}">
      <dgm:prSet/>
      <dgm:spPr/>
      <dgm:t>
        <a:bodyPr/>
        <a:lstStyle/>
        <a:p>
          <a:endParaRPr kumimoji="1" lang="ja-JP" altLang="en-US"/>
        </a:p>
      </dgm:t>
    </dgm:pt>
    <dgm:pt modelId="{A005559E-B277-48C9-A4C8-3F697F3BA6F8}" type="sibTrans" cxnId="{7B23D555-8E34-420A-8B49-976B67673486}">
      <dgm:prSet/>
      <dgm:spPr/>
      <dgm:t>
        <a:bodyPr/>
        <a:lstStyle/>
        <a:p>
          <a:endParaRPr kumimoji="1" lang="ja-JP" altLang="en-US"/>
        </a:p>
      </dgm:t>
    </dgm:pt>
    <dgm:pt modelId="{DE1759AB-03D5-49B1-9B50-5317EC41A384}" type="pres">
      <dgm:prSet presAssocID="{021BCD7E-CCCA-4FB6-BD4D-21696CAE4589}" presName="linearFlow" presStyleCnt="0">
        <dgm:presLayoutVars>
          <dgm:dir/>
          <dgm:animLvl val="lvl"/>
          <dgm:resizeHandles val="exact"/>
        </dgm:presLayoutVars>
      </dgm:prSet>
      <dgm:spPr/>
    </dgm:pt>
    <dgm:pt modelId="{F36EE182-8579-4066-95F9-7C50ED4562BB}" type="pres">
      <dgm:prSet presAssocID="{3CCC1504-F1FF-4E51-B1F8-BDD243B69D8C}" presName="composite" presStyleCnt="0"/>
      <dgm:spPr/>
    </dgm:pt>
    <dgm:pt modelId="{D65396DA-4A06-4730-8743-2E268754C962}" type="pres">
      <dgm:prSet presAssocID="{3CCC1504-F1FF-4E51-B1F8-BDD243B69D8C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B9C2F63D-D514-4342-BB19-B4CED4403319}" type="pres">
      <dgm:prSet presAssocID="{3CCC1504-F1FF-4E51-B1F8-BDD243B69D8C}" presName="descendantText" presStyleLbl="alignAcc1" presStyleIdx="0" presStyleCnt="5" custLinFactNeighborX="295" custLinFactNeighborY="3772">
        <dgm:presLayoutVars>
          <dgm:bulletEnabled val="1"/>
        </dgm:presLayoutVars>
      </dgm:prSet>
      <dgm:spPr/>
    </dgm:pt>
    <dgm:pt modelId="{74224900-9E10-4E99-A688-8E6766953BC5}" type="pres">
      <dgm:prSet presAssocID="{20B2E2DC-3C29-4FEB-AF2D-1F8EB278212E}" presName="sp" presStyleCnt="0"/>
      <dgm:spPr/>
    </dgm:pt>
    <dgm:pt modelId="{B0B69929-040F-4167-9E63-945435C3093C}" type="pres">
      <dgm:prSet presAssocID="{161E3A86-365C-41DD-B957-7A0124AD8066}" presName="composite" presStyleCnt="0"/>
      <dgm:spPr/>
    </dgm:pt>
    <dgm:pt modelId="{4F88E8E8-FB4D-481C-BF9B-4D7A5826BFF6}" type="pres">
      <dgm:prSet presAssocID="{161E3A86-365C-41DD-B957-7A0124AD8066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B222010E-65F7-4933-8E9C-E73E80D59151}" type="pres">
      <dgm:prSet presAssocID="{161E3A86-365C-41DD-B957-7A0124AD8066}" presName="descendantText" presStyleLbl="alignAcc1" presStyleIdx="1" presStyleCnt="5">
        <dgm:presLayoutVars>
          <dgm:bulletEnabled val="1"/>
        </dgm:presLayoutVars>
      </dgm:prSet>
      <dgm:spPr/>
    </dgm:pt>
    <dgm:pt modelId="{312DE2C5-2FC8-4C95-A4B5-6395E8AE2618}" type="pres">
      <dgm:prSet presAssocID="{0648314B-B595-4F6E-A3EC-2C5698A1DAC1}" presName="sp" presStyleCnt="0"/>
      <dgm:spPr/>
    </dgm:pt>
    <dgm:pt modelId="{9B04E871-0881-4B77-BF2F-8FE57AF63EA8}" type="pres">
      <dgm:prSet presAssocID="{A8756FC8-6D70-4C53-A2BE-2B5635A2433C}" presName="composite" presStyleCnt="0"/>
      <dgm:spPr/>
    </dgm:pt>
    <dgm:pt modelId="{FE890AF6-9743-4252-9F4F-4F4232BBF4B5}" type="pres">
      <dgm:prSet presAssocID="{A8756FC8-6D70-4C53-A2BE-2B5635A2433C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245C074F-0A0D-41AA-8EA6-D8F8CAB008CF}" type="pres">
      <dgm:prSet presAssocID="{A8756FC8-6D70-4C53-A2BE-2B5635A2433C}" presName="descendantText" presStyleLbl="alignAcc1" presStyleIdx="2" presStyleCnt="5">
        <dgm:presLayoutVars>
          <dgm:bulletEnabled val="1"/>
        </dgm:presLayoutVars>
      </dgm:prSet>
      <dgm:spPr/>
    </dgm:pt>
    <dgm:pt modelId="{9A67DA26-1F3F-4E71-A0C4-FB88CE041CB8}" type="pres">
      <dgm:prSet presAssocID="{E37E6908-DC9C-4284-91CF-3EEBEEDD7333}" presName="sp" presStyleCnt="0"/>
      <dgm:spPr/>
    </dgm:pt>
    <dgm:pt modelId="{7A4245CF-468F-4112-81DD-010AB9883D3E}" type="pres">
      <dgm:prSet presAssocID="{6A3AD1BF-4776-4C99-8609-823EE6CD2F1B}" presName="composite" presStyleCnt="0"/>
      <dgm:spPr/>
    </dgm:pt>
    <dgm:pt modelId="{B0A3404D-6081-4C73-A880-DD1FF7DD04D7}" type="pres">
      <dgm:prSet presAssocID="{6A3AD1BF-4776-4C99-8609-823EE6CD2F1B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8FE40D3A-203D-4A87-B06F-6BA68C5385F1}" type="pres">
      <dgm:prSet presAssocID="{6A3AD1BF-4776-4C99-8609-823EE6CD2F1B}" presName="descendantText" presStyleLbl="alignAcc1" presStyleIdx="3" presStyleCnt="5" custLinFactNeighborX="0" custLinFactNeighborY="6545">
        <dgm:presLayoutVars>
          <dgm:bulletEnabled val="1"/>
        </dgm:presLayoutVars>
      </dgm:prSet>
      <dgm:spPr/>
    </dgm:pt>
    <dgm:pt modelId="{AA6AE90E-E039-41C0-B8AC-AAEE429E8DF5}" type="pres">
      <dgm:prSet presAssocID="{48FAABE6-F6EB-4262-9BF9-6B4FA2518AAE}" presName="sp" presStyleCnt="0"/>
      <dgm:spPr/>
    </dgm:pt>
    <dgm:pt modelId="{2AC2160D-AEFB-4BDA-A98F-52082558A31F}" type="pres">
      <dgm:prSet presAssocID="{0EF2ED9D-036A-4E69-850F-0C4B8B3A6DB6}" presName="composite" presStyleCnt="0"/>
      <dgm:spPr/>
    </dgm:pt>
    <dgm:pt modelId="{63D427C3-44D6-4B8E-B475-ACAB4CF3A5BE}" type="pres">
      <dgm:prSet presAssocID="{0EF2ED9D-036A-4E69-850F-0C4B8B3A6DB6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A8099D28-DBB7-4905-9ACC-23D7B2401F21}" type="pres">
      <dgm:prSet presAssocID="{0EF2ED9D-036A-4E69-850F-0C4B8B3A6DB6}" presName="descendantText" presStyleLbl="alignAcc1" presStyleIdx="4" presStyleCnt="5" custLinFactNeighborX="0" custLinFactNeighborY="-1258">
        <dgm:presLayoutVars>
          <dgm:bulletEnabled val="1"/>
        </dgm:presLayoutVars>
      </dgm:prSet>
      <dgm:spPr/>
    </dgm:pt>
  </dgm:ptLst>
  <dgm:cxnLst>
    <dgm:cxn modelId="{3794DE13-B915-47A9-B9E4-BDD316C77F2E}" type="presOf" srcId="{021BCD7E-CCCA-4FB6-BD4D-21696CAE4589}" destId="{DE1759AB-03D5-49B1-9B50-5317EC41A384}" srcOrd="0" destOrd="0" presId="urn:microsoft.com/office/officeart/2005/8/layout/chevron2"/>
    <dgm:cxn modelId="{EA6C5B22-9AA4-4142-824A-0B9146C82294}" type="presOf" srcId="{6926118D-2717-41C3-8E9E-EE0633B1D802}" destId="{A8099D28-DBB7-4905-9ACC-23D7B2401F21}" srcOrd="0" destOrd="0" presId="urn:microsoft.com/office/officeart/2005/8/layout/chevron2"/>
    <dgm:cxn modelId="{44A6AE2A-FF67-4591-B41B-68022D952ABB}" type="presOf" srcId="{934ADA3B-A11D-4B14-8C51-5DE4A98BC289}" destId="{8FE40D3A-203D-4A87-B06F-6BA68C5385F1}" srcOrd="0" destOrd="0" presId="urn:microsoft.com/office/officeart/2005/8/layout/chevron2"/>
    <dgm:cxn modelId="{A2C4172B-A27C-4E60-98E9-7825AAEA4F66}" type="presOf" srcId="{6A3AD1BF-4776-4C99-8609-823EE6CD2F1B}" destId="{B0A3404D-6081-4C73-A880-DD1FF7DD04D7}" srcOrd="0" destOrd="0" presId="urn:microsoft.com/office/officeart/2005/8/layout/chevron2"/>
    <dgm:cxn modelId="{93AE802D-13D0-437E-BC47-983204D0DC4F}" srcId="{161E3A86-365C-41DD-B957-7A0124AD8066}" destId="{AC6C40F1-67D4-4405-98B8-6CC5BD1DB91D}" srcOrd="0" destOrd="0" parTransId="{7BEB1F8E-044D-436C-8C69-3ACB3D3F74E2}" sibTransId="{3FB536C5-5B55-4AF6-A263-F3846C607299}"/>
    <dgm:cxn modelId="{19C79C2F-179F-4476-9B7C-F2AC93735535}" srcId="{021BCD7E-CCCA-4FB6-BD4D-21696CAE4589}" destId="{A8756FC8-6D70-4C53-A2BE-2B5635A2433C}" srcOrd="2" destOrd="0" parTransId="{1618A6D6-73B7-4088-9436-4A7132F5427E}" sibTransId="{E37E6908-DC9C-4284-91CF-3EEBEEDD7333}"/>
    <dgm:cxn modelId="{75A50330-11F3-4423-9D53-5563BC599DA5}" srcId="{021BCD7E-CCCA-4FB6-BD4D-21696CAE4589}" destId="{3CCC1504-F1FF-4E51-B1F8-BDD243B69D8C}" srcOrd="0" destOrd="0" parTransId="{05401DA7-15B3-4333-9969-9691315B9844}" sibTransId="{20B2E2DC-3C29-4FEB-AF2D-1F8EB278212E}"/>
    <dgm:cxn modelId="{33153D3C-99D0-4AB2-B9A0-5CA760D99CB5}" srcId="{A8756FC8-6D70-4C53-A2BE-2B5635A2433C}" destId="{74564EA7-F694-4A71-871F-90510B68023B}" srcOrd="0" destOrd="0" parTransId="{CDFF08BD-20C6-48BA-B2BC-6359EE7B03C9}" sibTransId="{5B0C7CEE-657E-40B2-8351-B929AC1DA4DA}"/>
    <dgm:cxn modelId="{2723E93E-C62C-48AC-9E43-2C47218899DC}" srcId="{3CCC1504-F1FF-4E51-B1F8-BDD243B69D8C}" destId="{2DEA4EC5-FA5B-4022-8FA3-FE2D7FF8F5B8}" srcOrd="0" destOrd="0" parTransId="{579430FE-6B79-40E2-ADFB-CC64EF584362}" sibTransId="{DCFFE43C-1046-4285-A6C8-F7D1C44DDD07}"/>
    <dgm:cxn modelId="{3E6EAE5D-5905-441F-B030-32A341F26780}" type="presOf" srcId="{3CCC1504-F1FF-4E51-B1F8-BDD243B69D8C}" destId="{D65396DA-4A06-4730-8743-2E268754C962}" srcOrd="0" destOrd="0" presId="urn:microsoft.com/office/officeart/2005/8/layout/chevron2"/>
    <dgm:cxn modelId="{7B23D555-8E34-420A-8B49-976B67673486}" srcId="{6A3AD1BF-4776-4C99-8609-823EE6CD2F1B}" destId="{934ADA3B-A11D-4B14-8C51-5DE4A98BC289}" srcOrd="0" destOrd="0" parTransId="{94E68DF2-FCA5-4208-A8F1-59C7388B55DC}" sibTransId="{A005559E-B277-48C9-A4C8-3F697F3BA6F8}"/>
    <dgm:cxn modelId="{93D9D9A6-F8FF-43E2-9531-0E544CEC19C7}" srcId="{021BCD7E-CCCA-4FB6-BD4D-21696CAE4589}" destId="{161E3A86-365C-41DD-B957-7A0124AD8066}" srcOrd="1" destOrd="0" parTransId="{8318DD5D-B1BC-4690-BD7E-76FEB58E5523}" sibTransId="{0648314B-B595-4F6E-A3EC-2C5698A1DAC1}"/>
    <dgm:cxn modelId="{C9B323B4-29E6-4F31-B48C-DD82E05296BA}" srcId="{021BCD7E-CCCA-4FB6-BD4D-21696CAE4589}" destId="{6A3AD1BF-4776-4C99-8609-823EE6CD2F1B}" srcOrd="3" destOrd="0" parTransId="{B05FEB7A-C628-4112-B5EE-9866D70E1188}" sibTransId="{48FAABE6-F6EB-4262-9BF9-6B4FA2518AAE}"/>
    <dgm:cxn modelId="{60339DB5-E5B9-44E6-9F8B-305043C0060E}" type="presOf" srcId="{AC6C40F1-67D4-4405-98B8-6CC5BD1DB91D}" destId="{B222010E-65F7-4933-8E9C-E73E80D59151}" srcOrd="0" destOrd="0" presId="urn:microsoft.com/office/officeart/2005/8/layout/chevron2"/>
    <dgm:cxn modelId="{14331BBA-4029-40B7-8038-FF5743126E25}" srcId="{0EF2ED9D-036A-4E69-850F-0C4B8B3A6DB6}" destId="{6926118D-2717-41C3-8E9E-EE0633B1D802}" srcOrd="0" destOrd="0" parTransId="{5753B525-2591-4E8A-9A5E-33E77DBCA94C}" sibTransId="{E7B982B5-7E38-4381-8A1D-D5A016D6A017}"/>
    <dgm:cxn modelId="{EC3EAECB-D90E-4BC5-B834-56DFD555E2D8}" type="presOf" srcId="{161E3A86-365C-41DD-B957-7A0124AD8066}" destId="{4F88E8E8-FB4D-481C-BF9B-4D7A5826BFF6}" srcOrd="0" destOrd="0" presId="urn:microsoft.com/office/officeart/2005/8/layout/chevron2"/>
    <dgm:cxn modelId="{52B659E6-EE58-48EC-AF93-E3F8946300BF}" type="presOf" srcId="{A8756FC8-6D70-4C53-A2BE-2B5635A2433C}" destId="{FE890AF6-9743-4252-9F4F-4F4232BBF4B5}" srcOrd="0" destOrd="0" presId="urn:microsoft.com/office/officeart/2005/8/layout/chevron2"/>
    <dgm:cxn modelId="{7AE09FEA-3A61-4728-8215-AAD1450178BE}" type="presOf" srcId="{74564EA7-F694-4A71-871F-90510B68023B}" destId="{245C074F-0A0D-41AA-8EA6-D8F8CAB008CF}" srcOrd="0" destOrd="0" presId="urn:microsoft.com/office/officeart/2005/8/layout/chevron2"/>
    <dgm:cxn modelId="{7D8CA5EB-CB26-4DF4-B17B-696B85C4F5C0}" srcId="{021BCD7E-CCCA-4FB6-BD4D-21696CAE4589}" destId="{0EF2ED9D-036A-4E69-850F-0C4B8B3A6DB6}" srcOrd="4" destOrd="0" parTransId="{69E10012-8F8B-4166-8307-7B806B0944DC}" sibTransId="{41EA6E47-D0C7-41AC-B597-96B1203F9D2A}"/>
    <dgm:cxn modelId="{87E69CEE-8FE3-48EF-A466-7F645395FFB4}" type="presOf" srcId="{0EF2ED9D-036A-4E69-850F-0C4B8B3A6DB6}" destId="{63D427C3-44D6-4B8E-B475-ACAB4CF3A5BE}" srcOrd="0" destOrd="0" presId="urn:microsoft.com/office/officeart/2005/8/layout/chevron2"/>
    <dgm:cxn modelId="{3066F3FB-02BE-41A8-96AA-BE4E63A7864C}" type="presOf" srcId="{2DEA4EC5-FA5B-4022-8FA3-FE2D7FF8F5B8}" destId="{B9C2F63D-D514-4342-BB19-B4CED4403319}" srcOrd="0" destOrd="0" presId="urn:microsoft.com/office/officeart/2005/8/layout/chevron2"/>
    <dgm:cxn modelId="{74DB032C-FFE6-4AE6-A8E2-7C201A78556A}" type="presParOf" srcId="{DE1759AB-03D5-49B1-9B50-5317EC41A384}" destId="{F36EE182-8579-4066-95F9-7C50ED4562BB}" srcOrd="0" destOrd="0" presId="urn:microsoft.com/office/officeart/2005/8/layout/chevron2"/>
    <dgm:cxn modelId="{763B6EE4-26A2-446F-B543-273A7BEBA7D0}" type="presParOf" srcId="{F36EE182-8579-4066-95F9-7C50ED4562BB}" destId="{D65396DA-4A06-4730-8743-2E268754C962}" srcOrd="0" destOrd="0" presId="urn:microsoft.com/office/officeart/2005/8/layout/chevron2"/>
    <dgm:cxn modelId="{0D026A0A-7BBC-4187-9CFB-585CC5835F6C}" type="presParOf" srcId="{F36EE182-8579-4066-95F9-7C50ED4562BB}" destId="{B9C2F63D-D514-4342-BB19-B4CED4403319}" srcOrd="1" destOrd="0" presId="urn:microsoft.com/office/officeart/2005/8/layout/chevron2"/>
    <dgm:cxn modelId="{668B557E-53FD-49C3-925A-1A7FBA21BB85}" type="presParOf" srcId="{DE1759AB-03D5-49B1-9B50-5317EC41A384}" destId="{74224900-9E10-4E99-A688-8E6766953BC5}" srcOrd="1" destOrd="0" presId="urn:microsoft.com/office/officeart/2005/8/layout/chevron2"/>
    <dgm:cxn modelId="{CA90536A-B078-4DA0-B3C5-D29F300566B4}" type="presParOf" srcId="{DE1759AB-03D5-49B1-9B50-5317EC41A384}" destId="{B0B69929-040F-4167-9E63-945435C3093C}" srcOrd="2" destOrd="0" presId="urn:microsoft.com/office/officeart/2005/8/layout/chevron2"/>
    <dgm:cxn modelId="{84C8BBF8-562E-481F-93E3-648EA10DAACA}" type="presParOf" srcId="{B0B69929-040F-4167-9E63-945435C3093C}" destId="{4F88E8E8-FB4D-481C-BF9B-4D7A5826BFF6}" srcOrd="0" destOrd="0" presId="urn:microsoft.com/office/officeart/2005/8/layout/chevron2"/>
    <dgm:cxn modelId="{7233CBF4-AF01-497D-8E06-5C0B88CB3439}" type="presParOf" srcId="{B0B69929-040F-4167-9E63-945435C3093C}" destId="{B222010E-65F7-4933-8E9C-E73E80D59151}" srcOrd="1" destOrd="0" presId="urn:microsoft.com/office/officeart/2005/8/layout/chevron2"/>
    <dgm:cxn modelId="{5F053CF8-ECAB-443E-AE67-7D87FF94E887}" type="presParOf" srcId="{DE1759AB-03D5-49B1-9B50-5317EC41A384}" destId="{312DE2C5-2FC8-4C95-A4B5-6395E8AE2618}" srcOrd="3" destOrd="0" presId="urn:microsoft.com/office/officeart/2005/8/layout/chevron2"/>
    <dgm:cxn modelId="{C6992604-A563-4A3B-8781-911737E91602}" type="presParOf" srcId="{DE1759AB-03D5-49B1-9B50-5317EC41A384}" destId="{9B04E871-0881-4B77-BF2F-8FE57AF63EA8}" srcOrd="4" destOrd="0" presId="urn:microsoft.com/office/officeart/2005/8/layout/chevron2"/>
    <dgm:cxn modelId="{15818ACF-56DB-460A-AA19-6B4A99FF4359}" type="presParOf" srcId="{9B04E871-0881-4B77-BF2F-8FE57AF63EA8}" destId="{FE890AF6-9743-4252-9F4F-4F4232BBF4B5}" srcOrd="0" destOrd="0" presId="urn:microsoft.com/office/officeart/2005/8/layout/chevron2"/>
    <dgm:cxn modelId="{574735EA-00C4-4B0C-9120-A6A0BB2A576A}" type="presParOf" srcId="{9B04E871-0881-4B77-BF2F-8FE57AF63EA8}" destId="{245C074F-0A0D-41AA-8EA6-D8F8CAB008CF}" srcOrd="1" destOrd="0" presId="urn:microsoft.com/office/officeart/2005/8/layout/chevron2"/>
    <dgm:cxn modelId="{1E8FE54E-DDC5-4BCC-A885-DBA14C841DA3}" type="presParOf" srcId="{DE1759AB-03D5-49B1-9B50-5317EC41A384}" destId="{9A67DA26-1F3F-4E71-A0C4-FB88CE041CB8}" srcOrd="5" destOrd="0" presId="urn:microsoft.com/office/officeart/2005/8/layout/chevron2"/>
    <dgm:cxn modelId="{D6B8A77C-C35C-45E5-AEB2-2EEB6DBAE00D}" type="presParOf" srcId="{DE1759AB-03D5-49B1-9B50-5317EC41A384}" destId="{7A4245CF-468F-4112-81DD-010AB9883D3E}" srcOrd="6" destOrd="0" presId="urn:microsoft.com/office/officeart/2005/8/layout/chevron2"/>
    <dgm:cxn modelId="{CDEDFE7E-B52A-4F4E-9326-BC5E86C11BE6}" type="presParOf" srcId="{7A4245CF-468F-4112-81DD-010AB9883D3E}" destId="{B0A3404D-6081-4C73-A880-DD1FF7DD04D7}" srcOrd="0" destOrd="0" presId="urn:microsoft.com/office/officeart/2005/8/layout/chevron2"/>
    <dgm:cxn modelId="{B71CD934-6FFD-46B2-AF10-B4B770907BE4}" type="presParOf" srcId="{7A4245CF-468F-4112-81DD-010AB9883D3E}" destId="{8FE40D3A-203D-4A87-B06F-6BA68C5385F1}" srcOrd="1" destOrd="0" presId="urn:microsoft.com/office/officeart/2005/8/layout/chevron2"/>
    <dgm:cxn modelId="{E97C5E70-5FDE-42B2-B78E-375F24BF031F}" type="presParOf" srcId="{DE1759AB-03D5-49B1-9B50-5317EC41A384}" destId="{AA6AE90E-E039-41C0-B8AC-AAEE429E8DF5}" srcOrd="7" destOrd="0" presId="urn:microsoft.com/office/officeart/2005/8/layout/chevron2"/>
    <dgm:cxn modelId="{8F99B7D4-D86E-4327-9D6A-9F53BCCDA719}" type="presParOf" srcId="{DE1759AB-03D5-49B1-9B50-5317EC41A384}" destId="{2AC2160D-AEFB-4BDA-A98F-52082558A31F}" srcOrd="8" destOrd="0" presId="urn:microsoft.com/office/officeart/2005/8/layout/chevron2"/>
    <dgm:cxn modelId="{14A1C966-65F8-4BD7-B787-CEAD8AC6DFB5}" type="presParOf" srcId="{2AC2160D-AEFB-4BDA-A98F-52082558A31F}" destId="{63D427C3-44D6-4B8E-B475-ACAB4CF3A5BE}" srcOrd="0" destOrd="0" presId="urn:microsoft.com/office/officeart/2005/8/layout/chevron2"/>
    <dgm:cxn modelId="{CABA37B8-DBB7-4C21-84A4-6680F237310B}" type="presParOf" srcId="{2AC2160D-AEFB-4BDA-A98F-52082558A31F}" destId="{A8099D28-DBB7-4905-9ACC-23D7B2401F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1BCD7E-CCCA-4FB6-BD4D-21696CAE4589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3CCC1504-F1FF-4E51-B1F8-BDD243B69D8C}">
      <dgm:prSet phldrT="[テキスト]"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1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05401DA7-15B3-4333-9969-9691315B9844}" type="parTrans" cxnId="{75A50330-11F3-4423-9D53-5563BC599DA5}">
      <dgm:prSet/>
      <dgm:spPr/>
      <dgm:t>
        <a:bodyPr/>
        <a:lstStyle/>
        <a:p>
          <a:endParaRPr kumimoji="1" lang="ja-JP" altLang="en-US"/>
        </a:p>
      </dgm:t>
    </dgm:pt>
    <dgm:pt modelId="{20B2E2DC-3C29-4FEB-AF2D-1F8EB278212E}" type="sibTrans" cxnId="{75A50330-11F3-4423-9D53-5563BC599DA5}">
      <dgm:prSet/>
      <dgm:spPr/>
      <dgm:t>
        <a:bodyPr/>
        <a:lstStyle/>
        <a:p>
          <a:endParaRPr kumimoji="1" lang="ja-JP" altLang="en-US"/>
        </a:p>
      </dgm:t>
    </dgm:pt>
    <dgm:pt modelId="{2DEA4EC5-FA5B-4022-8FA3-FE2D7FF8F5B8}">
      <dgm:prSet phldrT="[テキスト]"/>
      <dgm:spPr/>
      <dgm:t>
        <a:bodyPr/>
        <a:lstStyle/>
        <a:p>
          <a:r>
            <a:rPr kumimoji="1" lang="ja-JP" altLang="en-US" b="1" dirty="0">
              <a:solidFill>
                <a:srgbClr val="FF0000"/>
              </a:solidFill>
            </a:rPr>
            <a:t>計画の対象ごとに支援する</a:t>
          </a:r>
        </a:p>
      </dgm:t>
    </dgm:pt>
    <dgm:pt modelId="{579430FE-6B79-40E2-ADFB-CC64EF584362}" type="parTrans" cxnId="{2723E93E-C62C-48AC-9E43-2C47218899DC}">
      <dgm:prSet/>
      <dgm:spPr/>
      <dgm:t>
        <a:bodyPr/>
        <a:lstStyle/>
        <a:p>
          <a:endParaRPr kumimoji="1" lang="ja-JP" altLang="en-US"/>
        </a:p>
      </dgm:t>
    </dgm:pt>
    <dgm:pt modelId="{DCFFE43C-1046-4285-A6C8-F7D1C44DDD07}" type="sibTrans" cxnId="{2723E93E-C62C-48AC-9E43-2C47218899DC}">
      <dgm:prSet/>
      <dgm:spPr/>
      <dgm:t>
        <a:bodyPr/>
        <a:lstStyle/>
        <a:p>
          <a:endParaRPr kumimoji="1" lang="ja-JP" altLang="en-US"/>
        </a:p>
      </dgm:t>
    </dgm:pt>
    <dgm:pt modelId="{161E3A86-365C-41DD-B957-7A0124AD8066}">
      <dgm:prSet phldrT="[テキスト]" custT="1"/>
      <dgm:spPr/>
      <dgm:t>
        <a:bodyPr/>
        <a:lstStyle/>
        <a:p>
          <a:r>
            <a:rPr kumimoji="1" lang="en-US" altLang="ja-JP" sz="2800" dirty="0">
              <a:solidFill>
                <a:schemeClr val="tx1"/>
              </a:solidFill>
            </a:rPr>
            <a:t>2</a:t>
          </a:r>
          <a:endParaRPr kumimoji="1" lang="ja-JP" altLang="en-US" sz="2800" dirty="0">
            <a:solidFill>
              <a:schemeClr val="tx1"/>
            </a:solidFill>
          </a:endParaRPr>
        </a:p>
      </dgm:t>
    </dgm:pt>
    <dgm:pt modelId="{8318DD5D-B1BC-4690-BD7E-76FEB58E5523}" type="parTrans" cxnId="{93D9D9A6-F8FF-43E2-9531-0E544CEC19C7}">
      <dgm:prSet/>
      <dgm:spPr/>
      <dgm:t>
        <a:bodyPr/>
        <a:lstStyle/>
        <a:p>
          <a:endParaRPr kumimoji="1" lang="ja-JP" altLang="en-US"/>
        </a:p>
      </dgm:t>
    </dgm:pt>
    <dgm:pt modelId="{0648314B-B595-4F6E-A3EC-2C5698A1DAC1}" type="sibTrans" cxnId="{93D9D9A6-F8FF-43E2-9531-0E544CEC19C7}">
      <dgm:prSet/>
      <dgm:spPr/>
      <dgm:t>
        <a:bodyPr/>
        <a:lstStyle/>
        <a:p>
          <a:endParaRPr kumimoji="1" lang="ja-JP" altLang="en-US"/>
        </a:p>
      </dgm:t>
    </dgm:pt>
    <dgm:pt modelId="{AC6C40F1-67D4-4405-98B8-6CC5BD1DB91D}">
      <dgm:prSet phldrT="[テキスト]"/>
      <dgm:spPr/>
      <dgm:t>
        <a:bodyPr/>
        <a:lstStyle/>
        <a:p>
          <a:r>
            <a:rPr kumimoji="1" lang="ja-JP" altLang="en-US" dirty="0"/>
            <a:t>地区の特性を知る</a:t>
          </a:r>
        </a:p>
      </dgm:t>
    </dgm:pt>
    <dgm:pt modelId="{7BEB1F8E-044D-436C-8C69-3ACB3D3F74E2}" type="parTrans" cxnId="{93AE802D-13D0-437E-BC47-983204D0DC4F}">
      <dgm:prSet/>
      <dgm:spPr/>
      <dgm:t>
        <a:bodyPr/>
        <a:lstStyle/>
        <a:p>
          <a:endParaRPr kumimoji="1" lang="ja-JP" altLang="en-US"/>
        </a:p>
      </dgm:t>
    </dgm:pt>
    <dgm:pt modelId="{3FB536C5-5B55-4AF6-A263-F3846C607299}" type="sibTrans" cxnId="{93AE802D-13D0-437E-BC47-983204D0DC4F}">
      <dgm:prSet/>
      <dgm:spPr/>
      <dgm:t>
        <a:bodyPr/>
        <a:lstStyle/>
        <a:p>
          <a:endParaRPr kumimoji="1" lang="ja-JP" altLang="en-US"/>
        </a:p>
      </dgm:t>
    </dgm:pt>
    <dgm:pt modelId="{A8756FC8-6D70-4C53-A2BE-2B5635A2433C}">
      <dgm:prSet phldrT="[テキスト]"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3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1618A6D6-73B7-4088-9436-4A7132F5427E}" type="parTrans" cxnId="{19C79C2F-179F-4476-9B7C-F2AC93735535}">
      <dgm:prSet/>
      <dgm:spPr/>
      <dgm:t>
        <a:bodyPr/>
        <a:lstStyle/>
        <a:p>
          <a:endParaRPr kumimoji="1" lang="ja-JP" altLang="en-US"/>
        </a:p>
      </dgm:t>
    </dgm:pt>
    <dgm:pt modelId="{E37E6908-DC9C-4284-91CF-3EEBEEDD7333}" type="sibTrans" cxnId="{19C79C2F-179F-4476-9B7C-F2AC93735535}">
      <dgm:prSet/>
      <dgm:spPr/>
      <dgm:t>
        <a:bodyPr/>
        <a:lstStyle/>
        <a:p>
          <a:endParaRPr kumimoji="1" lang="ja-JP" altLang="en-US"/>
        </a:p>
      </dgm:t>
    </dgm:pt>
    <dgm:pt modelId="{74564EA7-F694-4A71-871F-90510B68023B}">
      <dgm:prSet phldrT="[テキスト]"/>
      <dgm:spPr/>
      <dgm:t>
        <a:bodyPr/>
        <a:lstStyle/>
        <a:p>
          <a:r>
            <a:rPr kumimoji="1" lang="ja-JP" altLang="en-US" dirty="0"/>
            <a:t>活動内容と役割分担を決める</a:t>
          </a:r>
        </a:p>
      </dgm:t>
    </dgm:pt>
    <dgm:pt modelId="{CDFF08BD-20C6-48BA-B2BC-6359EE7B03C9}" type="parTrans" cxnId="{33153D3C-99D0-4AB2-B9A0-5CA760D99CB5}">
      <dgm:prSet/>
      <dgm:spPr/>
      <dgm:t>
        <a:bodyPr/>
        <a:lstStyle/>
        <a:p>
          <a:endParaRPr kumimoji="1" lang="ja-JP" altLang="en-US"/>
        </a:p>
      </dgm:t>
    </dgm:pt>
    <dgm:pt modelId="{5B0C7CEE-657E-40B2-8351-B929AC1DA4DA}" type="sibTrans" cxnId="{33153D3C-99D0-4AB2-B9A0-5CA760D99CB5}">
      <dgm:prSet/>
      <dgm:spPr/>
      <dgm:t>
        <a:bodyPr/>
        <a:lstStyle/>
        <a:p>
          <a:endParaRPr kumimoji="1" lang="ja-JP" altLang="en-US"/>
        </a:p>
      </dgm:t>
    </dgm:pt>
    <dgm:pt modelId="{6A3AD1BF-4776-4C99-8609-823EE6CD2F1B}">
      <dgm:prSet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4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B05FEB7A-C628-4112-B5EE-9866D70E1188}" type="parTrans" cxnId="{C9B323B4-29E6-4F31-B48C-DD82E05296BA}">
      <dgm:prSet/>
      <dgm:spPr/>
      <dgm:t>
        <a:bodyPr/>
        <a:lstStyle/>
        <a:p>
          <a:endParaRPr kumimoji="1" lang="ja-JP" altLang="en-US"/>
        </a:p>
      </dgm:t>
    </dgm:pt>
    <dgm:pt modelId="{48FAABE6-F6EB-4262-9BF9-6B4FA2518AAE}" type="sibTrans" cxnId="{C9B323B4-29E6-4F31-B48C-DD82E05296BA}">
      <dgm:prSet/>
      <dgm:spPr/>
      <dgm:t>
        <a:bodyPr/>
        <a:lstStyle/>
        <a:p>
          <a:endParaRPr kumimoji="1" lang="ja-JP" altLang="en-US"/>
        </a:p>
      </dgm:t>
    </dgm:pt>
    <dgm:pt modelId="{0EF2ED9D-036A-4E69-850F-0C4B8B3A6DB6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5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69E10012-8F8B-4166-8307-7B806B0944DC}" type="parTrans" cxnId="{7D8CA5EB-CB26-4DF4-B17B-696B85C4F5C0}">
      <dgm:prSet/>
      <dgm:spPr/>
      <dgm:t>
        <a:bodyPr/>
        <a:lstStyle/>
        <a:p>
          <a:endParaRPr kumimoji="1" lang="ja-JP" altLang="en-US"/>
        </a:p>
      </dgm:t>
    </dgm:pt>
    <dgm:pt modelId="{41EA6E47-D0C7-41AC-B597-96B1203F9D2A}" type="sibTrans" cxnId="{7D8CA5EB-CB26-4DF4-B17B-696B85C4F5C0}">
      <dgm:prSet/>
      <dgm:spPr/>
      <dgm:t>
        <a:bodyPr/>
        <a:lstStyle/>
        <a:p>
          <a:endParaRPr kumimoji="1" lang="ja-JP" altLang="en-US"/>
        </a:p>
      </dgm:t>
    </dgm:pt>
    <dgm:pt modelId="{6926118D-2717-41C3-8E9E-EE0633B1D802}">
      <dgm:prSet/>
      <dgm:spPr/>
      <dgm:t>
        <a:bodyPr/>
        <a:lstStyle/>
        <a:p>
          <a:r>
            <a:rPr kumimoji="1" lang="ja-JP" altLang="en-US" dirty="0"/>
            <a:t> 市町村防災会議に提出</a:t>
          </a:r>
        </a:p>
      </dgm:t>
    </dgm:pt>
    <dgm:pt modelId="{5753B525-2591-4E8A-9A5E-33E77DBCA94C}" type="parTrans" cxnId="{14331BBA-4029-40B7-8038-FF5743126E25}">
      <dgm:prSet/>
      <dgm:spPr/>
      <dgm:t>
        <a:bodyPr/>
        <a:lstStyle/>
        <a:p>
          <a:endParaRPr kumimoji="1" lang="ja-JP" altLang="en-US"/>
        </a:p>
      </dgm:t>
    </dgm:pt>
    <dgm:pt modelId="{E7B982B5-7E38-4381-8A1D-D5A016D6A017}" type="sibTrans" cxnId="{14331BBA-4029-40B7-8038-FF5743126E25}">
      <dgm:prSet/>
      <dgm:spPr/>
      <dgm:t>
        <a:bodyPr/>
        <a:lstStyle/>
        <a:p>
          <a:endParaRPr kumimoji="1" lang="ja-JP" altLang="en-US"/>
        </a:p>
      </dgm:t>
    </dgm:pt>
    <dgm:pt modelId="{0EDA195A-EB3C-4C3D-9409-D2FBBB8C9805}">
      <dgm:prSet phldrT="[テキスト]"/>
      <dgm:spPr/>
      <dgm:t>
        <a:bodyPr/>
        <a:lstStyle/>
        <a:p>
          <a:r>
            <a:rPr kumimoji="1" lang="ja-JP" altLang="en-US"/>
            <a:t>計画案をまとめ、みんなで合意</a:t>
          </a:r>
        </a:p>
      </dgm:t>
    </dgm:pt>
    <dgm:pt modelId="{FE2AF01E-03B7-4B74-80C2-F16BF972735D}" type="parTrans" cxnId="{8C610281-FEB4-4011-985C-52C04BFEFD95}">
      <dgm:prSet/>
      <dgm:spPr/>
    </dgm:pt>
    <dgm:pt modelId="{8C1F4FAA-5A34-43DA-B9EA-E0C04A184696}" type="sibTrans" cxnId="{8C610281-FEB4-4011-985C-52C04BFEFD95}">
      <dgm:prSet/>
      <dgm:spPr/>
    </dgm:pt>
    <dgm:pt modelId="{DE1759AB-03D5-49B1-9B50-5317EC41A384}" type="pres">
      <dgm:prSet presAssocID="{021BCD7E-CCCA-4FB6-BD4D-21696CAE4589}" presName="linearFlow" presStyleCnt="0">
        <dgm:presLayoutVars>
          <dgm:dir/>
          <dgm:animLvl val="lvl"/>
          <dgm:resizeHandles val="exact"/>
        </dgm:presLayoutVars>
      </dgm:prSet>
      <dgm:spPr/>
    </dgm:pt>
    <dgm:pt modelId="{F36EE182-8579-4066-95F9-7C50ED4562BB}" type="pres">
      <dgm:prSet presAssocID="{3CCC1504-F1FF-4E51-B1F8-BDD243B69D8C}" presName="composite" presStyleCnt="0"/>
      <dgm:spPr/>
    </dgm:pt>
    <dgm:pt modelId="{D65396DA-4A06-4730-8743-2E268754C962}" type="pres">
      <dgm:prSet presAssocID="{3CCC1504-F1FF-4E51-B1F8-BDD243B69D8C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B9C2F63D-D514-4342-BB19-B4CED4403319}" type="pres">
      <dgm:prSet presAssocID="{3CCC1504-F1FF-4E51-B1F8-BDD243B69D8C}" presName="descendantText" presStyleLbl="alignAcc1" presStyleIdx="0" presStyleCnt="5" custLinFactNeighborX="295" custLinFactNeighborY="3772">
        <dgm:presLayoutVars>
          <dgm:bulletEnabled val="1"/>
        </dgm:presLayoutVars>
      </dgm:prSet>
      <dgm:spPr/>
    </dgm:pt>
    <dgm:pt modelId="{74224900-9E10-4E99-A688-8E6766953BC5}" type="pres">
      <dgm:prSet presAssocID="{20B2E2DC-3C29-4FEB-AF2D-1F8EB278212E}" presName="sp" presStyleCnt="0"/>
      <dgm:spPr/>
    </dgm:pt>
    <dgm:pt modelId="{B0B69929-040F-4167-9E63-945435C3093C}" type="pres">
      <dgm:prSet presAssocID="{161E3A86-365C-41DD-B957-7A0124AD8066}" presName="composite" presStyleCnt="0"/>
      <dgm:spPr/>
    </dgm:pt>
    <dgm:pt modelId="{4F88E8E8-FB4D-481C-BF9B-4D7A5826BFF6}" type="pres">
      <dgm:prSet presAssocID="{161E3A86-365C-41DD-B957-7A0124AD8066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B222010E-65F7-4933-8E9C-E73E80D59151}" type="pres">
      <dgm:prSet presAssocID="{161E3A86-365C-41DD-B957-7A0124AD8066}" presName="descendantText" presStyleLbl="alignAcc1" presStyleIdx="1" presStyleCnt="5">
        <dgm:presLayoutVars>
          <dgm:bulletEnabled val="1"/>
        </dgm:presLayoutVars>
      </dgm:prSet>
      <dgm:spPr/>
    </dgm:pt>
    <dgm:pt modelId="{312DE2C5-2FC8-4C95-A4B5-6395E8AE2618}" type="pres">
      <dgm:prSet presAssocID="{0648314B-B595-4F6E-A3EC-2C5698A1DAC1}" presName="sp" presStyleCnt="0"/>
      <dgm:spPr/>
    </dgm:pt>
    <dgm:pt modelId="{9B04E871-0881-4B77-BF2F-8FE57AF63EA8}" type="pres">
      <dgm:prSet presAssocID="{A8756FC8-6D70-4C53-A2BE-2B5635A2433C}" presName="composite" presStyleCnt="0"/>
      <dgm:spPr/>
    </dgm:pt>
    <dgm:pt modelId="{FE890AF6-9743-4252-9F4F-4F4232BBF4B5}" type="pres">
      <dgm:prSet presAssocID="{A8756FC8-6D70-4C53-A2BE-2B5635A2433C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245C074F-0A0D-41AA-8EA6-D8F8CAB008CF}" type="pres">
      <dgm:prSet presAssocID="{A8756FC8-6D70-4C53-A2BE-2B5635A2433C}" presName="descendantText" presStyleLbl="alignAcc1" presStyleIdx="2" presStyleCnt="5" custScaleX="100189">
        <dgm:presLayoutVars>
          <dgm:bulletEnabled val="1"/>
        </dgm:presLayoutVars>
      </dgm:prSet>
      <dgm:spPr/>
    </dgm:pt>
    <dgm:pt modelId="{9A67DA26-1F3F-4E71-A0C4-FB88CE041CB8}" type="pres">
      <dgm:prSet presAssocID="{E37E6908-DC9C-4284-91CF-3EEBEEDD7333}" presName="sp" presStyleCnt="0"/>
      <dgm:spPr/>
    </dgm:pt>
    <dgm:pt modelId="{7A4245CF-468F-4112-81DD-010AB9883D3E}" type="pres">
      <dgm:prSet presAssocID="{6A3AD1BF-4776-4C99-8609-823EE6CD2F1B}" presName="composite" presStyleCnt="0"/>
      <dgm:spPr/>
    </dgm:pt>
    <dgm:pt modelId="{B0A3404D-6081-4C73-A880-DD1FF7DD04D7}" type="pres">
      <dgm:prSet presAssocID="{6A3AD1BF-4776-4C99-8609-823EE6CD2F1B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8FE40D3A-203D-4A87-B06F-6BA68C5385F1}" type="pres">
      <dgm:prSet presAssocID="{6A3AD1BF-4776-4C99-8609-823EE6CD2F1B}" presName="descendantText" presStyleLbl="alignAcc1" presStyleIdx="3" presStyleCnt="5" custLinFactNeighborX="0" custLinFactNeighborY="6545">
        <dgm:presLayoutVars>
          <dgm:bulletEnabled val="1"/>
        </dgm:presLayoutVars>
      </dgm:prSet>
      <dgm:spPr/>
    </dgm:pt>
    <dgm:pt modelId="{AA6AE90E-E039-41C0-B8AC-AAEE429E8DF5}" type="pres">
      <dgm:prSet presAssocID="{48FAABE6-F6EB-4262-9BF9-6B4FA2518AAE}" presName="sp" presStyleCnt="0"/>
      <dgm:spPr/>
    </dgm:pt>
    <dgm:pt modelId="{2AC2160D-AEFB-4BDA-A98F-52082558A31F}" type="pres">
      <dgm:prSet presAssocID="{0EF2ED9D-036A-4E69-850F-0C4B8B3A6DB6}" presName="composite" presStyleCnt="0"/>
      <dgm:spPr/>
    </dgm:pt>
    <dgm:pt modelId="{63D427C3-44D6-4B8E-B475-ACAB4CF3A5BE}" type="pres">
      <dgm:prSet presAssocID="{0EF2ED9D-036A-4E69-850F-0C4B8B3A6DB6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A8099D28-DBB7-4905-9ACC-23D7B2401F21}" type="pres">
      <dgm:prSet presAssocID="{0EF2ED9D-036A-4E69-850F-0C4B8B3A6DB6}" presName="descendantText" presStyleLbl="alignAcc1" presStyleIdx="4" presStyleCnt="5" custLinFactNeighborX="0" custLinFactNeighborY="-1258">
        <dgm:presLayoutVars>
          <dgm:bulletEnabled val="1"/>
        </dgm:presLayoutVars>
      </dgm:prSet>
      <dgm:spPr/>
    </dgm:pt>
  </dgm:ptLst>
  <dgm:cxnLst>
    <dgm:cxn modelId="{3794DE13-B915-47A9-B9E4-BDD316C77F2E}" type="presOf" srcId="{021BCD7E-CCCA-4FB6-BD4D-21696CAE4589}" destId="{DE1759AB-03D5-49B1-9B50-5317EC41A384}" srcOrd="0" destOrd="0" presId="urn:microsoft.com/office/officeart/2005/8/layout/chevron2"/>
    <dgm:cxn modelId="{24F1B019-0580-451F-B967-83837F539842}" type="presOf" srcId="{0EDA195A-EB3C-4C3D-9409-D2FBBB8C9805}" destId="{8FE40D3A-203D-4A87-B06F-6BA68C5385F1}" srcOrd="0" destOrd="0" presId="urn:microsoft.com/office/officeart/2005/8/layout/chevron2"/>
    <dgm:cxn modelId="{EA6C5B22-9AA4-4142-824A-0B9146C82294}" type="presOf" srcId="{6926118D-2717-41C3-8E9E-EE0633B1D802}" destId="{A8099D28-DBB7-4905-9ACC-23D7B2401F21}" srcOrd="0" destOrd="0" presId="urn:microsoft.com/office/officeart/2005/8/layout/chevron2"/>
    <dgm:cxn modelId="{A2C4172B-A27C-4E60-98E9-7825AAEA4F66}" type="presOf" srcId="{6A3AD1BF-4776-4C99-8609-823EE6CD2F1B}" destId="{B0A3404D-6081-4C73-A880-DD1FF7DD04D7}" srcOrd="0" destOrd="0" presId="urn:microsoft.com/office/officeart/2005/8/layout/chevron2"/>
    <dgm:cxn modelId="{93AE802D-13D0-437E-BC47-983204D0DC4F}" srcId="{161E3A86-365C-41DD-B957-7A0124AD8066}" destId="{AC6C40F1-67D4-4405-98B8-6CC5BD1DB91D}" srcOrd="0" destOrd="0" parTransId="{7BEB1F8E-044D-436C-8C69-3ACB3D3F74E2}" sibTransId="{3FB536C5-5B55-4AF6-A263-F3846C607299}"/>
    <dgm:cxn modelId="{19C79C2F-179F-4476-9B7C-F2AC93735535}" srcId="{021BCD7E-CCCA-4FB6-BD4D-21696CAE4589}" destId="{A8756FC8-6D70-4C53-A2BE-2B5635A2433C}" srcOrd="2" destOrd="0" parTransId="{1618A6D6-73B7-4088-9436-4A7132F5427E}" sibTransId="{E37E6908-DC9C-4284-91CF-3EEBEEDD7333}"/>
    <dgm:cxn modelId="{75A50330-11F3-4423-9D53-5563BC599DA5}" srcId="{021BCD7E-CCCA-4FB6-BD4D-21696CAE4589}" destId="{3CCC1504-F1FF-4E51-B1F8-BDD243B69D8C}" srcOrd="0" destOrd="0" parTransId="{05401DA7-15B3-4333-9969-9691315B9844}" sibTransId="{20B2E2DC-3C29-4FEB-AF2D-1F8EB278212E}"/>
    <dgm:cxn modelId="{33153D3C-99D0-4AB2-B9A0-5CA760D99CB5}" srcId="{A8756FC8-6D70-4C53-A2BE-2B5635A2433C}" destId="{74564EA7-F694-4A71-871F-90510B68023B}" srcOrd="0" destOrd="0" parTransId="{CDFF08BD-20C6-48BA-B2BC-6359EE7B03C9}" sibTransId="{5B0C7CEE-657E-40B2-8351-B929AC1DA4DA}"/>
    <dgm:cxn modelId="{2723E93E-C62C-48AC-9E43-2C47218899DC}" srcId="{3CCC1504-F1FF-4E51-B1F8-BDD243B69D8C}" destId="{2DEA4EC5-FA5B-4022-8FA3-FE2D7FF8F5B8}" srcOrd="0" destOrd="0" parTransId="{579430FE-6B79-40E2-ADFB-CC64EF584362}" sibTransId="{DCFFE43C-1046-4285-A6C8-F7D1C44DDD07}"/>
    <dgm:cxn modelId="{3E6EAE5D-5905-441F-B030-32A341F26780}" type="presOf" srcId="{3CCC1504-F1FF-4E51-B1F8-BDD243B69D8C}" destId="{D65396DA-4A06-4730-8743-2E268754C962}" srcOrd="0" destOrd="0" presId="urn:microsoft.com/office/officeart/2005/8/layout/chevron2"/>
    <dgm:cxn modelId="{8C610281-FEB4-4011-985C-52C04BFEFD95}" srcId="{6A3AD1BF-4776-4C99-8609-823EE6CD2F1B}" destId="{0EDA195A-EB3C-4C3D-9409-D2FBBB8C9805}" srcOrd="0" destOrd="0" parTransId="{FE2AF01E-03B7-4B74-80C2-F16BF972735D}" sibTransId="{8C1F4FAA-5A34-43DA-B9EA-E0C04A184696}"/>
    <dgm:cxn modelId="{93D9D9A6-F8FF-43E2-9531-0E544CEC19C7}" srcId="{021BCD7E-CCCA-4FB6-BD4D-21696CAE4589}" destId="{161E3A86-365C-41DD-B957-7A0124AD8066}" srcOrd="1" destOrd="0" parTransId="{8318DD5D-B1BC-4690-BD7E-76FEB58E5523}" sibTransId="{0648314B-B595-4F6E-A3EC-2C5698A1DAC1}"/>
    <dgm:cxn modelId="{C9B323B4-29E6-4F31-B48C-DD82E05296BA}" srcId="{021BCD7E-CCCA-4FB6-BD4D-21696CAE4589}" destId="{6A3AD1BF-4776-4C99-8609-823EE6CD2F1B}" srcOrd="3" destOrd="0" parTransId="{B05FEB7A-C628-4112-B5EE-9866D70E1188}" sibTransId="{48FAABE6-F6EB-4262-9BF9-6B4FA2518AAE}"/>
    <dgm:cxn modelId="{60339DB5-E5B9-44E6-9F8B-305043C0060E}" type="presOf" srcId="{AC6C40F1-67D4-4405-98B8-6CC5BD1DB91D}" destId="{B222010E-65F7-4933-8E9C-E73E80D59151}" srcOrd="0" destOrd="0" presId="urn:microsoft.com/office/officeart/2005/8/layout/chevron2"/>
    <dgm:cxn modelId="{14331BBA-4029-40B7-8038-FF5743126E25}" srcId="{0EF2ED9D-036A-4E69-850F-0C4B8B3A6DB6}" destId="{6926118D-2717-41C3-8E9E-EE0633B1D802}" srcOrd="0" destOrd="0" parTransId="{5753B525-2591-4E8A-9A5E-33E77DBCA94C}" sibTransId="{E7B982B5-7E38-4381-8A1D-D5A016D6A017}"/>
    <dgm:cxn modelId="{EC3EAECB-D90E-4BC5-B834-56DFD555E2D8}" type="presOf" srcId="{161E3A86-365C-41DD-B957-7A0124AD8066}" destId="{4F88E8E8-FB4D-481C-BF9B-4D7A5826BFF6}" srcOrd="0" destOrd="0" presId="urn:microsoft.com/office/officeart/2005/8/layout/chevron2"/>
    <dgm:cxn modelId="{52B659E6-EE58-48EC-AF93-E3F8946300BF}" type="presOf" srcId="{A8756FC8-6D70-4C53-A2BE-2B5635A2433C}" destId="{FE890AF6-9743-4252-9F4F-4F4232BBF4B5}" srcOrd="0" destOrd="0" presId="urn:microsoft.com/office/officeart/2005/8/layout/chevron2"/>
    <dgm:cxn modelId="{7AE09FEA-3A61-4728-8215-AAD1450178BE}" type="presOf" srcId="{74564EA7-F694-4A71-871F-90510B68023B}" destId="{245C074F-0A0D-41AA-8EA6-D8F8CAB008CF}" srcOrd="0" destOrd="0" presId="urn:microsoft.com/office/officeart/2005/8/layout/chevron2"/>
    <dgm:cxn modelId="{7D8CA5EB-CB26-4DF4-B17B-696B85C4F5C0}" srcId="{021BCD7E-CCCA-4FB6-BD4D-21696CAE4589}" destId="{0EF2ED9D-036A-4E69-850F-0C4B8B3A6DB6}" srcOrd="4" destOrd="0" parTransId="{69E10012-8F8B-4166-8307-7B806B0944DC}" sibTransId="{41EA6E47-D0C7-41AC-B597-96B1203F9D2A}"/>
    <dgm:cxn modelId="{87E69CEE-8FE3-48EF-A466-7F645395FFB4}" type="presOf" srcId="{0EF2ED9D-036A-4E69-850F-0C4B8B3A6DB6}" destId="{63D427C3-44D6-4B8E-B475-ACAB4CF3A5BE}" srcOrd="0" destOrd="0" presId="urn:microsoft.com/office/officeart/2005/8/layout/chevron2"/>
    <dgm:cxn modelId="{3066F3FB-02BE-41A8-96AA-BE4E63A7864C}" type="presOf" srcId="{2DEA4EC5-FA5B-4022-8FA3-FE2D7FF8F5B8}" destId="{B9C2F63D-D514-4342-BB19-B4CED4403319}" srcOrd="0" destOrd="0" presId="urn:microsoft.com/office/officeart/2005/8/layout/chevron2"/>
    <dgm:cxn modelId="{74DB032C-FFE6-4AE6-A8E2-7C201A78556A}" type="presParOf" srcId="{DE1759AB-03D5-49B1-9B50-5317EC41A384}" destId="{F36EE182-8579-4066-95F9-7C50ED4562BB}" srcOrd="0" destOrd="0" presId="urn:microsoft.com/office/officeart/2005/8/layout/chevron2"/>
    <dgm:cxn modelId="{763B6EE4-26A2-446F-B543-273A7BEBA7D0}" type="presParOf" srcId="{F36EE182-8579-4066-95F9-7C50ED4562BB}" destId="{D65396DA-4A06-4730-8743-2E268754C962}" srcOrd="0" destOrd="0" presId="urn:microsoft.com/office/officeart/2005/8/layout/chevron2"/>
    <dgm:cxn modelId="{0D026A0A-7BBC-4187-9CFB-585CC5835F6C}" type="presParOf" srcId="{F36EE182-8579-4066-95F9-7C50ED4562BB}" destId="{B9C2F63D-D514-4342-BB19-B4CED4403319}" srcOrd="1" destOrd="0" presId="urn:microsoft.com/office/officeart/2005/8/layout/chevron2"/>
    <dgm:cxn modelId="{668B557E-53FD-49C3-925A-1A7FBA21BB85}" type="presParOf" srcId="{DE1759AB-03D5-49B1-9B50-5317EC41A384}" destId="{74224900-9E10-4E99-A688-8E6766953BC5}" srcOrd="1" destOrd="0" presId="urn:microsoft.com/office/officeart/2005/8/layout/chevron2"/>
    <dgm:cxn modelId="{CA90536A-B078-4DA0-B3C5-D29F300566B4}" type="presParOf" srcId="{DE1759AB-03D5-49B1-9B50-5317EC41A384}" destId="{B0B69929-040F-4167-9E63-945435C3093C}" srcOrd="2" destOrd="0" presId="urn:microsoft.com/office/officeart/2005/8/layout/chevron2"/>
    <dgm:cxn modelId="{84C8BBF8-562E-481F-93E3-648EA10DAACA}" type="presParOf" srcId="{B0B69929-040F-4167-9E63-945435C3093C}" destId="{4F88E8E8-FB4D-481C-BF9B-4D7A5826BFF6}" srcOrd="0" destOrd="0" presId="urn:microsoft.com/office/officeart/2005/8/layout/chevron2"/>
    <dgm:cxn modelId="{7233CBF4-AF01-497D-8E06-5C0B88CB3439}" type="presParOf" srcId="{B0B69929-040F-4167-9E63-945435C3093C}" destId="{B222010E-65F7-4933-8E9C-E73E80D59151}" srcOrd="1" destOrd="0" presId="urn:microsoft.com/office/officeart/2005/8/layout/chevron2"/>
    <dgm:cxn modelId="{5F053CF8-ECAB-443E-AE67-7D87FF94E887}" type="presParOf" srcId="{DE1759AB-03D5-49B1-9B50-5317EC41A384}" destId="{312DE2C5-2FC8-4C95-A4B5-6395E8AE2618}" srcOrd="3" destOrd="0" presId="urn:microsoft.com/office/officeart/2005/8/layout/chevron2"/>
    <dgm:cxn modelId="{C6992604-A563-4A3B-8781-911737E91602}" type="presParOf" srcId="{DE1759AB-03D5-49B1-9B50-5317EC41A384}" destId="{9B04E871-0881-4B77-BF2F-8FE57AF63EA8}" srcOrd="4" destOrd="0" presId="urn:microsoft.com/office/officeart/2005/8/layout/chevron2"/>
    <dgm:cxn modelId="{15818ACF-56DB-460A-AA19-6B4A99FF4359}" type="presParOf" srcId="{9B04E871-0881-4B77-BF2F-8FE57AF63EA8}" destId="{FE890AF6-9743-4252-9F4F-4F4232BBF4B5}" srcOrd="0" destOrd="0" presId="urn:microsoft.com/office/officeart/2005/8/layout/chevron2"/>
    <dgm:cxn modelId="{574735EA-00C4-4B0C-9120-A6A0BB2A576A}" type="presParOf" srcId="{9B04E871-0881-4B77-BF2F-8FE57AF63EA8}" destId="{245C074F-0A0D-41AA-8EA6-D8F8CAB008CF}" srcOrd="1" destOrd="0" presId="urn:microsoft.com/office/officeart/2005/8/layout/chevron2"/>
    <dgm:cxn modelId="{1E8FE54E-DDC5-4BCC-A885-DBA14C841DA3}" type="presParOf" srcId="{DE1759AB-03D5-49B1-9B50-5317EC41A384}" destId="{9A67DA26-1F3F-4E71-A0C4-FB88CE041CB8}" srcOrd="5" destOrd="0" presId="urn:microsoft.com/office/officeart/2005/8/layout/chevron2"/>
    <dgm:cxn modelId="{D6B8A77C-C35C-45E5-AEB2-2EEB6DBAE00D}" type="presParOf" srcId="{DE1759AB-03D5-49B1-9B50-5317EC41A384}" destId="{7A4245CF-468F-4112-81DD-010AB9883D3E}" srcOrd="6" destOrd="0" presId="urn:microsoft.com/office/officeart/2005/8/layout/chevron2"/>
    <dgm:cxn modelId="{CDEDFE7E-B52A-4F4E-9326-BC5E86C11BE6}" type="presParOf" srcId="{7A4245CF-468F-4112-81DD-010AB9883D3E}" destId="{B0A3404D-6081-4C73-A880-DD1FF7DD04D7}" srcOrd="0" destOrd="0" presId="urn:microsoft.com/office/officeart/2005/8/layout/chevron2"/>
    <dgm:cxn modelId="{B71CD934-6FFD-46B2-AF10-B4B770907BE4}" type="presParOf" srcId="{7A4245CF-468F-4112-81DD-010AB9883D3E}" destId="{8FE40D3A-203D-4A87-B06F-6BA68C5385F1}" srcOrd="1" destOrd="0" presId="urn:microsoft.com/office/officeart/2005/8/layout/chevron2"/>
    <dgm:cxn modelId="{E97C5E70-5FDE-42B2-B78E-375F24BF031F}" type="presParOf" srcId="{DE1759AB-03D5-49B1-9B50-5317EC41A384}" destId="{AA6AE90E-E039-41C0-B8AC-AAEE429E8DF5}" srcOrd="7" destOrd="0" presId="urn:microsoft.com/office/officeart/2005/8/layout/chevron2"/>
    <dgm:cxn modelId="{8F99B7D4-D86E-4327-9D6A-9F53BCCDA719}" type="presParOf" srcId="{DE1759AB-03D5-49B1-9B50-5317EC41A384}" destId="{2AC2160D-AEFB-4BDA-A98F-52082558A31F}" srcOrd="8" destOrd="0" presId="urn:microsoft.com/office/officeart/2005/8/layout/chevron2"/>
    <dgm:cxn modelId="{14A1C966-65F8-4BD7-B787-CEAD8AC6DFB5}" type="presParOf" srcId="{2AC2160D-AEFB-4BDA-A98F-52082558A31F}" destId="{63D427C3-44D6-4B8E-B475-ACAB4CF3A5BE}" srcOrd="0" destOrd="0" presId="urn:microsoft.com/office/officeart/2005/8/layout/chevron2"/>
    <dgm:cxn modelId="{CABA37B8-DBB7-4C21-84A4-6680F237310B}" type="presParOf" srcId="{2AC2160D-AEFB-4BDA-A98F-52082558A31F}" destId="{A8099D28-DBB7-4905-9ACC-23D7B2401F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1BCD7E-CCCA-4FB6-BD4D-21696CAE4589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3CCC1504-F1FF-4E51-B1F8-BDD243B69D8C}">
      <dgm:prSet phldrT="[テキスト]"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1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05401DA7-15B3-4333-9969-9691315B9844}" type="parTrans" cxnId="{75A50330-11F3-4423-9D53-5563BC599DA5}">
      <dgm:prSet/>
      <dgm:spPr/>
      <dgm:t>
        <a:bodyPr/>
        <a:lstStyle/>
        <a:p>
          <a:endParaRPr kumimoji="1" lang="ja-JP" altLang="en-US"/>
        </a:p>
      </dgm:t>
    </dgm:pt>
    <dgm:pt modelId="{20B2E2DC-3C29-4FEB-AF2D-1F8EB278212E}" type="sibTrans" cxnId="{75A50330-11F3-4423-9D53-5563BC599DA5}">
      <dgm:prSet/>
      <dgm:spPr/>
      <dgm:t>
        <a:bodyPr/>
        <a:lstStyle/>
        <a:p>
          <a:endParaRPr kumimoji="1" lang="ja-JP" altLang="en-US"/>
        </a:p>
      </dgm:t>
    </dgm:pt>
    <dgm:pt modelId="{2DEA4EC5-FA5B-4022-8FA3-FE2D7FF8F5B8}">
      <dgm:prSet phldrT="[テキスト]"/>
      <dgm:spPr/>
      <dgm:t>
        <a:bodyPr/>
        <a:lstStyle/>
        <a:p>
          <a:r>
            <a:rPr kumimoji="1" lang="ja-JP" altLang="en-US" b="0" dirty="0">
              <a:solidFill>
                <a:schemeClr val="tx1"/>
              </a:solidFill>
            </a:rPr>
            <a:t>計画の対象ごとに支援する</a:t>
          </a:r>
        </a:p>
      </dgm:t>
    </dgm:pt>
    <dgm:pt modelId="{579430FE-6B79-40E2-ADFB-CC64EF584362}" type="parTrans" cxnId="{2723E93E-C62C-48AC-9E43-2C47218899DC}">
      <dgm:prSet/>
      <dgm:spPr/>
      <dgm:t>
        <a:bodyPr/>
        <a:lstStyle/>
        <a:p>
          <a:endParaRPr kumimoji="1" lang="ja-JP" altLang="en-US"/>
        </a:p>
      </dgm:t>
    </dgm:pt>
    <dgm:pt modelId="{DCFFE43C-1046-4285-A6C8-F7D1C44DDD07}" type="sibTrans" cxnId="{2723E93E-C62C-48AC-9E43-2C47218899DC}">
      <dgm:prSet/>
      <dgm:spPr/>
      <dgm:t>
        <a:bodyPr/>
        <a:lstStyle/>
        <a:p>
          <a:endParaRPr kumimoji="1" lang="ja-JP" altLang="en-US"/>
        </a:p>
      </dgm:t>
    </dgm:pt>
    <dgm:pt modelId="{161E3A86-365C-41DD-B957-7A0124AD8066}">
      <dgm:prSet phldrT="[テキスト]" custT="1"/>
      <dgm:spPr/>
      <dgm:t>
        <a:bodyPr/>
        <a:lstStyle/>
        <a:p>
          <a:r>
            <a:rPr kumimoji="1" lang="en-US" altLang="ja-JP" sz="2800" dirty="0">
              <a:solidFill>
                <a:schemeClr val="tx1"/>
              </a:solidFill>
            </a:rPr>
            <a:t>2</a:t>
          </a:r>
          <a:endParaRPr kumimoji="1" lang="ja-JP" altLang="en-US" sz="2800" dirty="0">
            <a:solidFill>
              <a:schemeClr val="tx1"/>
            </a:solidFill>
          </a:endParaRPr>
        </a:p>
      </dgm:t>
    </dgm:pt>
    <dgm:pt modelId="{8318DD5D-B1BC-4690-BD7E-76FEB58E5523}" type="parTrans" cxnId="{93D9D9A6-F8FF-43E2-9531-0E544CEC19C7}">
      <dgm:prSet/>
      <dgm:spPr/>
      <dgm:t>
        <a:bodyPr/>
        <a:lstStyle/>
        <a:p>
          <a:endParaRPr kumimoji="1" lang="ja-JP" altLang="en-US"/>
        </a:p>
      </dgm:t>
    </dgm:pt>
    <dgm:pt modelId="{0648314B-B595-4F6E-A3EC-2C5698A1DAC1}" type="sibTrans" cxnId="{93D9D9A6-F8FF-43E2-9531-0E544CEC19C7}">
      <dgm:prSet/>
      <dgm:spPr/>
      <dgm:t>
        <a:bodyPr/>
        <a:lstStyle/>
        <a:p>
          <a:endParaRPr kumimoji="1" lang="ja-JP" altLang="en-US"/>
        </a:p>
      </dgm:t>
    </dgm:pt>
    <dgm:pt modelId="{AC6C40F1-67D4-4405-98B8-6CC5BD1DB91D}">
      <dgm:prSet phldrT="[テキスト]"/>
      <dgm:spPr/>
      <dgm:t>
        <a:bodyPr/>
        <a:lstStyle/>
        <a:p>
          <a:r>
            <a:rPr kumimoji="1" lang="ja-JP" altLang="en-US" b="1" dirty="0">
              <a:solidFill>
                <a:srgbClr val="FF0000"/>
              </a:solidFill>
            </a:rPr>
            <a:t>地区の特性を知る</a:t>
          </a:r>
        </a:p>
      </dgm:t>
    </dgm:pt>
    <dgm:pt modelId="{7BEB1F8E-044D-436C-8C69-3ACB3D3F74E2}" type="parTrans" cxnId="{93AE802D-13D0-437E-BC47-983204D0DC4F}">
      <dgm:prSet/>
      <dgm:spPr/>
      <dgm:t>
        <a:bodyPr/>
        <a:lstStyle/>
        <a:p>
          <a:endParaRPr kumimoji="1" lang="ja-JP" altLang="en-US"/>
        </a:p>
      </dgm:t>
    </dgm:pt>
    <dgm:pt modelId="{3FB536C5-5B55-4AF6-A263-F3846C607299}" type="sibTrans" cxnId="{93AE802D-13D0-437E-BC47-983204D0DC4F}">
      <dgm:prSet/>
      <dgm:spPr/>
      <dgm:t>
        <a:bodyPr/>
        <a:lstStyle/>
        <a:p>
          <a:endParaRPr kumimoji="1" lang="ja-JP" altLang="en-US"/>
        </a:p>
      </dgm:t>
    </dgm:pt>
    <dgm:pt modelId="{A8756FC8-6D70-4C53-A2BE-2B5635A2433C}">
      <dgm:prSet phldrT="[テキスト]"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3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1618A6D6-73B7-4088-9436-4A7132F5427E}" type="parTrans" cxnId="{19C79C2F-179F-4476-9B7C-F2AC93735535}">
      <dgm:prSet/>
      <dgm:spPr/>
      <dgm:t>
        <a:bodyPr/>
        <a:lstStyle/>
        <a:p>
          <a:endParaRPr kumimoji="1" lang="ja-JP" altLang="en-US"/>
        </a:p>
      </dgm:t>
    </dgm:pt>
    <dgm:pt modelId="{E37E6908-DC9C-4284-91CF-3EEBEEDD7333}" type="sibTrans" cxnId="{19C79C2F-179F-4476-9B7C-F2AC93735535}">
      <dgm:prSet/>
      <dgm:spPr/>
      <dgm:t>
        <a:bodyPr/>
        <a:lstStyle/>
        <a:p>
          <a:endParaRPr kumimoji="1" lang="ja-JP" altLang="en-US"/>
        </a:p>
      </dgm:t>
    </dgm:pt>
    <dgm:pt modelId="{74564EA7-F694-4A71-871F-90510B68023B}">
      <dgm:prSet phldrT="[テキスト]"/>
      <dgm:spPr/>
      <dgm:t>
        <a:bodyPr/>
        <a:lstStyle/>
        <a:p>
          <a:r>
            <a:rPr kumimoji="1" lang="ja-JP" altLang="en-US" dirty="0"/>
            <a:t>活動内容と役割分担を決める</a:t>
          </a:r>
        </a:p>
      </dgm:t>
    </dgm:pt>
    <dgm:pt modelId="{CDFF08BD-20C6-48BA-B2BC-6359EE7B03C9}" type="parTrans" cxnId="{33153D3C-99D0-4AB2-B9A0-5CA760D99CB5}">
      <dgm:prSet/>
      <dgm:spPr/>
      <dgm:t>
        <a:bodyPr/>
        <a:lstStyle/>
        <a:p>
          <a:endParaRPr kumimoji="1" lang="ja-JP" altLang="en-US"/>
        </a:p>
      </dgm:t>
    </dgm:pt>
    <dgm:pt modelId="{5B0C7CEE-657E-40B2-8351-B929AC1DA4DA}" type="sibTrans" cxnId="{33153D3C-99D0-4AB2-B9A0-5CA760D99CB5}">
      <dgm:prSet/>
      <dgm:spPr/>
      <dgm:t>
        <a:bodyPr/>
        <a:lstStyle/>
        <a:p>
          <a:endParaRPr kumimoji="1" lang="ja-JP" altLang="en-US"/>
        </a:p>
      </dgm:t>
    </dgm:pt>
    <dgm:pt modelId="{6A3AD1BF-4776-4C99-8609-823EE6CD2F1B}">
      <dgm:prSet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4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B05FEB7A-C628-4112-B5EE-9866D70E1188}" type="parTrans" cxnId="{C9B323B4-29E6-4F31-B48C-DD82E05296BA}">
      <dgm:prSet/>
      <dgm:spPr/>
      <dgm:t>
        <a:bodyPr/>
        <a:lstStyle/>
        <a:p>
          <a:endParaRPr kumimoji="1" lang="ja-JP" altLang="en-US"/>
        </a:p>
      </dgm:t>
    </dgm:pt>
    <dgm:pt modelId="{48FAABE6-F6EB-4262-9BF9-6B4FA2518AAE}" type="sibTrans" cxnId="{C9B323B4-29E6-4F31-B48C-DD82E05296BA}">
      <dgm:prSet/>
      <dgm:spPr/>
      <dgm:t>
        <a:bodyPr/>
        <a:lstStyle/>
        <a:p>
          <a:endParaRPr kumimoji="1" lang="ja-JP" altLang="en-US"/>
        </a:p>
      </dgm:t>
    </dgm:pt>
    <dgm:pt modelId="{0EF2ED9D-036A-4E69-850F-0C4B8B3A6DB6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5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69E10012-8F8B-4166-8307-7B806B0944DC}" type="parTrans" cxnId="{7D8CA5EB-CB26-4DF4-B17B-696B85C4F5C0}">
      <dgm:prSet/>
      <dgm:spPr/>
      <dgm:t>
        <a:bodyPr/>
        <a:lstStyle/>
        <a:p>
          <a:endParaRPr kumimoji="1" lang="ja-JP" altLang="en-US"/>
        </a:p>
      </dgm:t>
    </dgm:pt>
    <dgm:pt modelId="{41EA6E47-D0C7-41AC-B597-96B1203F9D2A}" type="sibTrans" cxnId="{7D8CA5EB-CB26-4DF4-B17B-696B85C4F5C0}">
      <dgm:prSet/>
      <dgm:spPr/>
      <dgm:t>
        <a:bodyPr/>
        <a:lstStyle/>
        <a:p>
          <a:endParaRPr kumimoji="1" lang="ja-JP" altLang="en-US"/>
        </a:p>
      </dgm:t>
    </dgm:pt>
    <dgm:pt modelId="{6926118D-2717-41C3-8E9E-EE0633B1D802}">
      <dgm:prSet/>
      <dgm:spPr/>
      <dgm:t>
        <a:bodyPr/>
        <a:lstStyle/>
        <a:p>
          <a:r>
            <a:rPr kumimoji="1" lang="ja-JP" altLang="en-US" dirty="0"/>
            <a:t> 市町村防災会議に提出</a:t>
          </a:r>
        </a:p>
      </dgm:t>
    </dgm:pt>
    <dgm:pt modelId="{5753B525-2591-4E8A-9A5E-33E77DBCA94C}" type="parTrans" cxnId="{14331BBA-4029-40B7-8038-FF5743126E25}">
      <dgm:prSet/>
      <dgm:spPr/>
      <dgm:t>
        <a:bodyPr/>
        <a:lstStyle/>
        <a:p>
          <a:endParaRPr kumimoji="1" lang="ja-JP" altLang="en-US"/>
        </a:p>
      </dgm:t>
    </dgm:pt>
    <dgm:pt modelId="{E7B982B5-7E38-4381-8A1D-D5A016D6A017}" type="sibTrans" cxnId="{14331BBA-4029-40B7-8038-FF5743126E25}">
      <dgm:prSet/>
      <dgm:spPr/>
      <dgm:t>
        <a:bodyPr/>
        <a:lstStyle/>
        <a:p>
          <a:endParaRPr kumimoji="1" lang="ja-JP" altLang="en-US"/>
        </a:p>
      </dgm:t>
    </dgm:pt>
    <dgm:pt modelId="{22587226-F2D6-47EA-8889-9D5569A26FA3}">
      <dgm:prSet phldrT="[テキスト]"/>
      <dgm:spPr/>
      <dgm:t>
        <a:bodyPr/>
        <a:lstStyle/>
        <a:p>
          <a:r>
            <a:rPr kumimoji="1" lang="ja-JP" altLang="en-US"/>
            <a:t>計画案をまとめ、みんなで合意</a:t>
          </a:r>
        </a:p>
      </dgm:t>
    </dgm:pt>
    <dgm:pt modelId="{CF2EF29B-676A-46AE-93AF-47A2F36BDA76}" type="parTrans" cxnId="{26B149E9-DB90-4FB4-9B72-F974B3C50995}">
      <dgm:prSet/>
      <dgm:spPr/>
    </dgm:pt>
    <dgm:pt modelId="{1049983F-F616-4422-A4FF-0A48BC73BE66}" type="sibTrans" cxnId="{26B149E9-DB90-4FB4-9B72-F974B3C50995}">
      <dgm:prSet/>
      <dgm:spPr/>
    </dgm:pt>
    <dgm:pt modelId="{DE1759AB-03D5-49B1-9B50-5317EC41A384}" type="pres">
      <dgm:prSet presAssocID="{021BCD7E-CCCA-4FB6-BD4D-21696CAE4589}" presName="linearFlow" presStyleCnt="0">
        <dgm:presLayoutVars>
          <dgm:dir/>
          <dgm:animLvl val="lvl"/>
          <dgm:resizeHandles val="exact"/>
        </dgm:presLayoutVars>
      </dgm:prSet>
      <dgm:spPr/>
    </dgm:pt>
    <dgm:pt modelId="{F36EE182-8579-4066-95F9-7C50ED4562BB}" type="pres">
      <dgm:prSet presAssocID="{3CCC1504-F1FF-4E51-B1F8-BDD243B69D8C}" presName="composite" presStyleCnt="0"/>
      <dgm:spPr/>
    </dgm:pt>
    <dgm:pt modelId="{D65396DA-4A06-4730-8743-2E268754C962}" type="pres">
      <dgm:prSet presAssocID="{3CCC1504-F1FF-4E51-B1F8-BDD243B69D8C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B9C2F63D-D514-4342-BB19-B4CED4403319}" type="pres">
      <dgm:prSet presAssocID="{3CCC1504-F1FF-4E51-B1F8-BDD243B69D8C}" presName="descendantText" presStyleLbl="alignAcc1" presStyleIdx="0" presStyleCnt="5" custLinFactNeighborX="295" custLinFactNeighborY="3772">
        <dgm:presLayoutVars>
          <dgm:bulletEnabled val="1"/>
        </dgm:presLayoutVars>
      </dgm:prSet>
      <dgm:spPr/>
    </dgm:pt>
    <dgm:pt modelId="{74224900-9E10-4E99-A688-8E6766953BC5}" type="pres">
      <dgm:prSet presAssocID="{20B2E2DC-3C29-4FEB-AF2D-1F8EB278212E}" presName="sp" presStyleCnt="0"/>
      <dgm:spPr/>
    </dgm:pt>
    <dgm:pt modelId="{B0B69929-040F-4167-9E63-945435C3093C}" type="pres">
      <dgm:prSet presAssocID="{161E3A86-365C-41DD-B957-7A0124AD8066}" presName="composite" presStyleCnt="0"/>
      <dgm:spPr/>
    </dgm:pt>
    <dgm:pt modelId="{4F88E8E8-FB4D-481C-BF9B-4D7A5826BFF6}" type="pres">
      <dgm:prSet presAssocID="{161E3A86-365C-41DD-B957-7A0124AD8066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B222010E-65F7-4933-8E9C-E73E80D59151}" type="pres">
      <dgm:prSet presAssocID="{161E3A86-365C-41DD-B957-7A0124AD8066}" presName="descendantText" presStyleLbl="alignAcc1" presStyleIdx="1" presStyleCnt="5">
        <dgm:presLayoutVars>
          <dgm:bulletEnabled val="1"/>
        </dgm:presLayoutVars>
      </dgm:prSet>
      <dgm:spPr/>
    </dgm:pt>
    <dgm:pt modelId="{312DE2C5-2FC8-4C95-A4B5-6395E8AE2618}" type="pres">
      <dgm:prSet presAssocID="{0648314B-B595-4F6E-A3EC-2C5698A1DAC1}" presName="sp" presStyleCnt="0"/>
      <dgm:spPr/>
    </dgm:pt>
    <dgm:pt modelId="{9B04E871-0881-4B77-BF2F-8FE57AF63EA8}" type="pres">
      <dgm:prSet presAssocID="{A8756FC8-6D70-4C53-A2BE-2B5635A2433C}" presName="composite" presStyleCnt="0"/>
      <dgm:spPr/>
    </dgm:pt>
    <dgm:pt modelId="{FE890AF6-9743-4252-9F4F-4F4232BBF4B5}" type="pres">
      <dgm:prSet presAssocID="{A8756FC8-6D70-4C53-A2BE-2B5635A2433C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245C074F-0A0D-41AA-8EA6-D8F8CAB008CF}" type="pres">
      <dgm:prSet presAssocID="{A8756FC8-6D70-4C53-A2BE-2B5635A2433C}" presName="descendantText" presStyleLbl="alignAcc1" presStyleIdx="2" presStyleCnt="5" custScaleX="100189">
        <dgm:presLayoutVars>
          <dgm:bulletEnabled val="1"/>
        </dgm:presLayoutVars>
      </dgm:prSet>
      <dgm:spPr/>
    </dgm:pt>
    <dgm:pt modelId="{9A67DA26-1F3F-4E71-A0C4-FB88CE041CB8}" type="pres">
      <dgm:prSet presAssocID="{E37E6908-DC9C-4284-91CF-3EEBEEDD7333}" presName="sp" presStyleCnt="0"/>
      <dgm:spPr/>
    </dgm:pt>
    <dgm:pt modelId="{7A4245CF-468F-4112-81DD-010AB9883D3E}" type="pres">
      <dgm:prSet presAssocID="{6A3AD1BF-4776-4C99-8609-823EE6CD2F1B}" presName="composite" presStyleCnt="0"/>
      <dgm:spPr/>
    </dgm:pt>
    <dgm:pt modelId="{B0A3404D-6081-4C73-A880-DD1FF7DD04D7}" type="pres">
      <dgm:prSet presAssocID="{6A3AD1BF-4776-4C99-8609-823EE6CD2F1B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8FE40D3A-203D-4A87-B06F-6BA68C5385F1}" type="pres">
      <dgm:prSet presAssocID="{6A3AD1BF-4776-4C99-8609-823EE6CD2F1B}" presName="descendantText" presStyleLbl="alignAcc1" presStyleIdx="3" presStyleCnt="5" custLinFactNeighborX="0" custLinFactNeighborY="6545">
        <dgm:presLayoutVars>
          <dgm:bulletEnabled val="1"/>
        </dgm:presLayoutVars>
      </dgm:prSet>
      <dgm:spPr/>
    </dgm:pt>
    <dgm:pt modelId="{AA6AE90E-E039-41C0-B8AC-AAEE429E8DF5}" type="pres">
      <dgm:prSet presAssocID="{48FAABE6-F6EB-4262-9BF9-6B4FA2518AAE}" presName="sp" presStyleCnt="0"/>
      <dgm:spPr/>
    </dgm:pt>
    <dgm:pt modelId="{2AC2160D-AEFB-4BDA-A98F-52082558A31F}" type="pres">
      <dgm:prSet presAssocID="{0EF2ED9D-036A-4E69-850F-0C4B8B3A6DB6}" presName="composite" presStyleCnt="0"/>
      <dgm:spPr/>
    </dgm:pt>
    <dgm:pt modelId="{63D427C3-44D6-4B8E-B475-ACAB4CF3A5BE}" type="pres">
      <dgm:prSet presAssocID="{0EF2ED9D-036A-4E69-850F-0C4B8B3A6DB6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A8099D28-DBB7-4905-9ACC-23D7B2401F21}" type="pres">
      <dgm:prSet presAssocID="{0EF2ED9D-036A-4E69-850F-0C4B8B3A6DB6}" presName="descendantText" presStyleLbl="alignAcc1" presStyleIdx="4" presStyleCnt="5" custLinFactNeighborX="0" custLinFactNeighborY="-1258">
        <dgm:presLayoutVars>
          <dgm:bulletEnabled val="1"/>
        </dgm:presLayoutVars>
      </dgm:prSet>
      <dgm:spPr/>
    </dgm:pt>
  </dgm:ptLst>
  <dgm:cxnLst>
    <dgm:cxn modelId="{3794DE13-B915-47A9-B9E4-BDD316C77F2E}" type="presOf" srcId="{021BCD7E-CCCA-4FB6-BD4D-21696CAE4589}" destId="{DE1759AB-03D5-49B1-9B50-5317EC41A384}" srcOrd="0" destOrd="0" presId="urn:microsoft.com/office/officeart/2005/8/layout/chevron2"/>
    <dgm:cxn modelId="{EA6C5B22-9AA4-4142-824A-0B9146C82294}" type="presOf" srcId="{6926118D-2717-41C3-8E9E-EE0633B1D802}" destId="{A8099D28-DBB7-4905-9ACC-23D7B2401F21}" srcOrd="0" destOrd="0" presId="urn:microsoft.com/office/officeart/2005/8/layout/chevron2"/>
    <dgm:cxn modelId="{A2C4172B-A27C-4E60-98E9-7825AAEA4F66}" type="presOf" srcId="{6A3AD1BF-4776-4C99-8609-823EE6CD2F1B}" destId="{B0A3404D-6081-4C73-A880-DD1FF7DD04D7}" srcOrd="0" destOrd="0" presId="urn:microsoft.com/office/officeart/2005/8/layout/chevron2"/>
    <dgm:cxn modelId="{93AE802D-13D0-437E-BC47-983204D0DC4F}" srcId="{161E3A86-365C-41DD-B957-7A0124AD8066}" destId="{AC6C40F1-67D4-4405-98B8-6CC5BD1DB91D}" srcOrd="0" destOrd="0" parTransId="{7BEB1F8E-044D-436C-8C69-3ACB3D3F74E2}" sibTransId="{3FB536C5-5B55-4AF6-A263-F3846C607299}"/>
    <dgm:cxn modelId="{19C79C2F-179F-4476-9B7C-F2AC93735535}" srcId="{021BCD7E-CCCA-4FB6-BD4D-21696CAE4589}" destId="{A8756FC8-6D70-4C53-A2BE-2B5635A2433C}" srcOrd="2" destOrd="0" parTransId="{1618A6D6-73B7-4088-9436-4A7132F5427E}" sibTransId="{E37E6908-DC9C-4284-91CF-3EEBEEDD7333}"/>
    <dgm:cxn modelId="{75A50330-11F3-4423-9D53-5563BC599DA5}" srcId="{021BCD7E-CCCA-4FB6-BD4D-21696CAE4589}" destId="{3CCC1504-F1FF-4E51-B1F8-BDD243B69D8C}" srcOrd="0" destOrd="0" parTransId="{05401DA7-15B3-4333-9969-9691315B9844}" sibTransId="{20B2E2DC-3C29-4FEB-AF2D-1F8EB278212E}"/>
    <dgm:cxn modelId="{33153D3C-99D0-4AB2-B9A0-5CA760D99CB5}" srcId="{A8756FC8-6D70-4C53-A2BE-2B5635A2433C}" destId="{74564EA7-F694-4A71-871F-90510B68023B}" srcOrd="0" destOrd="0" parTransId="{CDFF08BD-20C6-48BA-B2BC-6359EE7B03C9}" sibTransId="{5B0C7CEE-657E-40B2-8351-B929AC1DA4DA}"/>
    <dgm:cxn modelId="{2723E93E-C62C-48AC-9E43-2C47218899DC}" srcId="{3CCC1504-F1FF-4E51-B1F8-BDD243B69D8C}" destId="{2DEA4EC5-FA5B-4022-8FA3-FE2D7FF8F5B8}" srcOrd="0" destOrd="0" parTransId="{579430FE-6B79-40E2-ADFB-CC64EF584362}" sibTransId="{DCFFE43C-1046-4285-A6C8-F7D1C44DDD07}"/>
    <dgm:cxn modelId="{3E6EAE5D-5905-441F-B030-32A341F26780}" type="presOf" srcId="{3CCC1504-F1FF-4E51-B1F8-BDD243B69D8C}" destId="{D65396DA-4A06-4730-8743-2E268754C962}" srcOrd="0" destOrd="0" presId="urn:microsoft.com/office/officeart/2005/8/layout/chevron2"/>
    <dgm:cxn modelId="{93D9D9A6-F8FF-43E2-9531-0E544CEC19C7}" srcId="{021BCD7E-CCCA-4FB6-BD4D-21696CAE4589}" destId="{161E3A86-365C-41DD-B957-7A0124AD8066}" srcOrd="1" destOrd="0" parTransId="{8318DD5D-B1BC-4690-BD7E-76FEB58E5523}" sibTransId="{0648314B-B595-4F6E-A3EC-2C5698A1DAC1}"/>
    <dgm:cxn modelId="{C160C4A7-F010-488A-8473-4D8C1DBF5DE7}" type="presOf" srcId="{22587226-F2D6-47EA-8889-9D5569A26FA3}" destId="{8FE40D3A-203D-4A87-B06F-6BA68C5385F1}" srcOrd="0" destOrd="0" presId="urn:microsoft.com/office/officeart/2005/8/layout/chevron2"/>
    <dgm:cxn modelId="{C9B323B4-29E6-4F31-B48C-DD82E05296BA}" srcId="{021BCD7E-CCCA-4FB6-BD4D-21696CAE4589}" destId="{6A3AD1BF-4776-4C99-8609-823EE6CD2F1B}" srcOrd="3" destOrd="0" parTransId="{B05FEB7A-C628-4112-B5EE-9866D70E1188}" sibTransId="{48FAABE6-F6EB-4262-9BF9-6B4FA2518AAE}"/>
    <dgm:cxn modelId="{60339DB5-E5B9-44E6-9F8B-305043C0060E}" type="presOf" srcId="{AC6C40F1-67D4-4405-98B8-6CC5BD1DB91D}" destId="{B222010E-65F7-4933-8E9C-E73E80D59151}" srcOrd="0" destOrd="0" presId="urn:microsoft.com/office/officeart/2005/8/layout/chevron2"/>
    <dgm:cxn modelId="{14331BBA-4029-40B7-8038-FF5743126E25}" srcId="{0EF2ED9D-036A-4E69-850F-0C4B8B3A6DB6}" destId="{6926118D-2717-41C3-8E9E-EE0633B1D802}" srcOrd="0" destOrd="0" parTransId="{5753B525-2591-4E8A-9A5E-33E77DBCA94C}" sibTransId="{E7B982B5-7E38-4381-8A1D-D5A016D6A017}"/>
    <dgm:cxn modelId="{EC3EAECB-D90E-4BC5-B834-56DFD555E2D8}" type="presOf" srcId="{161E3A86-365C-41DD-B957-7A0124AD8066}" destId="{4F88E8E8-FB4D-481C-BF9B-4D7A5826BFF6}" srcOrd="0" destOrd="0" presId="urn:microsoft.com/office/officeart/2005/8/layout/chevron2"/>
    <dgm:cxn modelId="{52B659E6-EE58-48EC-AF93-E3F8946300BF}" type="presOf" srcId="{A8756FC8-6D70-4C53-A2BE-2B5635A2433C}" destId="{FE890AF6-9743-4252-9F4F-4F4232BBF4B5}" srcOrd="0" destOrd="0" presId="urn:microsoft.com/office/officeart/2005/8/layout/chevron2"/>
    <dgm:cxn modelId="{26B149E9-DB90-4FB4-9B72-F974B3C50995}" srcId="{6A3AD1BF-4776-4C99-8609-823EE6CD2F1B}" destId="{22587226-F2D6-47EA-8889-9D5569A26FA3}" srcOrd="0" destOrd="0" parTransId="{CF2EF29B-676A-46AE-93AF-47A2F36BDA76}" sibTransId="{1049983F-F616-4422-A4FF-0A48BC73BE66}"/>
    <dgm:cxn modelId="{7AE09FEA-3A61-4728-8215-AAD1450178BE}" type="presOf" srcId="{74564EA7-F694-4A71-871F-90510B68023B}" destId="{245C074F-0A0D-41AA-8EA6-D8F8CAB008CF}" srcOrd="0" destOrd="0" presId="urn:microsoft.com/office/officeart/2005/8/layout/chevron2"/>
    <dgm:cxn modelId="{7D8CA5EB-CB26-4DF4-B17B-696B85C4F5C0}" srcId="{021BCD7E-CCCA-4FB6-BD4D-21696CAE4589}" destId="{0EF2ED9D-036A-4E69-850F-0C4B8B3A6DB6}" srcOrd="4" destOrd="0" parTransId="{69E10012-8F8B-4166-8307-7B806B0944DC}" sibTransId="{41EA6E47-D0C7-41AC-B597-96B1203F9D2A}"/>
    <dgm:cxn modelId="{87E69CEE-8FE3-48EF-A466-7F645395FFB4}" type="presOf" srcId="{0EF2ED9D-036A-4E69-850F-0C4B8B3A6DB6}" destId="{63D427C3-44D6-4B8E-B475-ACAB4CF3A5BE}" srcOrd="0" destOrd="0" presId="urn:microsoft.com/office/officeart/2005/8/layout/chevron2"/>
    <dgm:cxn modelId="{3066F3FB-02BE-41A8-96AA-BE4E63A7864C}" type="presOf" srcId="{2DEA4EC5-FA5B-4022-8FA3-FE2D7FF8F5B8}" destId="{B9C2F63D-D514-4342-BB19-B4CED4403319}" srcOrd="0" destOrd="0" presId="urn:microsoft.com/office/officeart/2005/8/layout/chevron2"/>
    <dgm:cxn modelId="{74DB032C-FFE6-4AE6-A8E2-7C201A78556A}" type="presParOf" srcId="{DE1759AB-03D5-49B1-9B50-5317EC41A384}" destId="{F36EE182-8579-4066-95F9-7C50ED4562BB}" srcOrd="0" destOrd="0" presId="urn:microsoft.com/office/officeart/2005/8/layout/chevron2"/>
    <dgm:cxn modelId="{763B6EE4-26A2-446F-B543-273A7BEBA7D0}" type="presParOf" srcId="{F36EE182-8579-4066-95F9-7C50ED4562BB}" destId="{D65396DA-4A06-4730-8743-2E268754C962}" srcOrd="0" destOrd="0" presId="urn:microsoft.com/office/officeart/2005/8/layout/chevron2"/>
    <dgm:cxn modelId="{0D026A0A-7BBC-4187-9CFB-585CC5835F6C}" type="presParOf" srcId="{F36EE182-8579-4066-95F9-7C50ED4562BB}" destId="{B9C2F63D-D514-4342-BB19-B4CED4403319}" srcOrd="1" destOrd="0" presId="urn:microsoft.com/office/officeart/2005/8/layout/chevron2"/>
    <dgm:cxn modelId="{668B557E-53FD-49C3-925A-1A7FBA21BB85}" type="presParOf" srcId="{DE1759AB-03D5-49B1-9B50-5317EC41A384}" destId="{74224900-9E10-4E99-A688-8E6766953BC5}" srcOrd="1" destOrd="0" presId="urn:microsoft.com/office/officeart/2005/8/layout/chevron2"/>
    <dgm:cxn modelId="{CA90536A-B078-4DA0-B3C5-D29F300566B4}" type="presParOf" srcId="{DE1759AB-03D5-49B1-9B50-5317EC41A384}" destId="{B0B69929-040F-4167-9E63-945435C3093C}" srcOrd="2" destOrd="0" presId="urn:microsoft.com/office/officeart/2005/8/layout/chevron2"/>
    <dgm:cxn modelId="{84C8BBF8-562E-481F-93E3-648EA10DAACA}" type="presParOf" srcId="{B0B69929-040F-4167-9E63-945435C3093C}" destId="{4F88E8E8-FB4D-481C-BF9B-4D7A5826BFF6}" srcOrd="0" destOrd="0" presId="urn:microsoft.com/office/officeart/2005/8/layout/chevron2"/>
    <dgm:cxn modelId="{7233CBF4-AF01-497D-8E06-5C0B88CB3439}" type="presParOf" srcId="{B0B69929-040F-4167-9E63-945435C3093C}" destId="{B222010E-65F7-4933-8E9C-E73E80D59151}" srcOrd="1" destOrd="0" presId="urn:microsoft.com/office/officeart/2005/8/layout/chevron2"/>
    <dgm:cxn modelId="{5F053CF8-ECAB-443E-AE67-7D87FF94E887}" type="presParOf" srcId="{DE1759AB-03D5-49B1-9B50-5317EC41A384}" destId="{312DE2C5-2FC8-4C95-A4B5-6395E8AE2618}" srcOrd="3" destOrd="0" presId="urn:microsoft.com/office/officeart/2005/8/layout/chevron2"/>
    <dgm:cxn modelId="{C6992604-A563-4A3B-8781-911737E91602}" type="presParOf" srcId="{DE1759AB-03D5-49B1-9B50-5317EC41A384}" destId="{9B04E871-0881-4B77-BF2F-8FE57AF63EA8}" srcOrd="4" destOrd="0" presId="urn:microsoft.com/office/officeart/2005/8/layout/chevron2"/>
    <dgm:cxn modelId="{15818ACF-56DB-460A-AA19-6B4A99FF4359}" type="presParOf" srcId="{9B04E871-0881-4B77-BF2F-8FE57AF63EA8}" destId="{FE890AF6-9743-4252-9F4F-4F4232BBF4B5}" srcOrd="0" destOrd="0" presId="urn:microsoft.com/office/officeart/2005/8/layout/chevron2"/>
    <dgm:cxn modelId="{574735EA-00C4-4B0C-9120-A6A0BB2A576A}" type="presParOf" srcId="{9B04E871-0881-4B77-BF2F-8FE57AF63EA8}" destId="{245C074F-0A0D-41AA-8EA6-D8F8CAB008CF}" srcOrd="1" destOrd="0" presId="urn:microsoft.com/office/officeart/2005/8/layout/chevron2"/>
    <dgm:cxn modelId="{1E8FE54E-DDC5-4BCC-A885-DBA14C841DA3}" type="presParOf" srcId="{DE1759AB-03D5-49B1-9B50-5317EC41A384}" destId="{9A67DA26-1F3F-4E71-A0C4-FB88CE041CB8}" srcOrd="5" destOrd="0" presId="urn:microsoft.com/office/officeart/2005/8/layout/chevron2"/>
    <dgm:cxn modelId="{D6B8A77C-C35C-45E5-AEB2-2EEB6DBAE00D}" type="presParOf" srcId="{DE1759AB-03D5-49B1-9B50-5317EC41A384}" destId="{7A4245CF-468F-4112-81DD-010AB9883D3E}" srcOrd="6" destOrd="0" presId="urn:microsoft.com/office/officeart/2005/8/layout/chevron2"/>
    <dgm:cxn modelId="{CDEDFE7E-B52A-4F4E-9326-BC5E86C11BE6}" type="presParOf" srcId="{7A4245CF-468F-4112-81DD-010AB9883D3E}" destId="{B0A3404D-6081-4C73-A880-DD1FF7DD04D7}" srcOrd="0" destOrd="0" presId="urn:microsoft.com/office/officeart/2005/8/layout/chevron2"/>
    <dgm:cxn modelId="{B71CD934-6FFD-46B2-AF10-B4B770907BE4}" type="presParOf" srcId="{7A4245CF-468F-4112-81DD-010AB9883D3E}" destId="{8FE40D3A-203D-4A87-B06F-6BA68C5385F1}" srcOrd="1" destOrd="0" presId="urn:microsoft.com/office/officeart/2005/8/layout/chevron2"/>
    <dgm:cxn modelId="{E97C5E70-5FDE-42B2-B78E-375F24BF031F}" type="presParOf" srcId="{DE1759AB-03D5-49B1-9B50-5317EC41A384}" destId="{AA6AE90E-E039-41C0-B8AC-AAEE429E8DF5}" srcOrd="7" destOrd="0" presId="urn:microsoft.com/office/officeart/2005/8/layout/chevron2"/>
    <dgm:cxn modelId="{8F99B7D4-D86E-4327-9D6A-9F53BCCDA719}" type="presParOf" srcId="{DE1759AB-03D5-49B1-9B50-5317EC41A384}" destId="{2AC2160D-AEFB-4BDA-A98F-52082558A31F}" srcOrd="8" destOrd="0" presId="urn:microsoft.com/office/officeart/2005/8/layout/chevron2"/>
    <dgm:cxn modelId="{14A1C966-65F8-4BD7-B787-CEAD8AC6DFB5}" type="presParOf" srcId="{2AC2160D-AEFB-4BDA-A98F-52082558A31F}" destId="{63D427C3-44D6-4B8E-B475-ACAB4CF3A5BE}" srcOrd="0" destOrd="0" presId="urn:microsoft.com/office/officeart/2005/8/layout/chevron2"/>
    <dgm:cxn modelId="{CABA37B8-DBB7-4C21-84A4-6680F237310B}" type="presParOf" srcId="{2AC2160D-AEFB-4BDA-A98F-52082558A31F}" destId="{A8099D28-DBB7-4905-9ACC-23D7B2401F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1BCD7E-CCCA-4FB6-BD4D-21696CAE4589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3CCC1504-F1FF-4E51-B1F8-BDD243B69D8C}">
      <dgm:prSet phldrT="[テキスト]"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1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05401DA7-15B3-4333-9969-9691315B9844}" type="parTrans" cxnId="{75A50330-11F3-4423-9D53-5563BC599DA5}">
      <dgm:prSet/>
      <dgm:spPr/>
      <dgm:t>
        <a:bodyPr/>
        <a:lstStyle/>
        <a:p>
          <a:endParaRPr kumimoji="1" lang="ja-JP" altLang="en-US"/>
        </a:p>
      </dgm:t>
    </dgm:pt>
    <dgm:pt modelId="{20B2E2DC-3C29-4FEB-AF2D-1F8EB278212E}" type="sibTrans" cxnId="{75A50330-11F3-4423-9D53-5563BC599DA5}">
      <dgm:prSet/>
      <dgm:spPr/>
      <dgm:t>
        <a:bodyPr/>
        <a:lstStyle/>
        <a:p>
          <a:endParaRPr kumimoji="1" lang="ja-JP" altLang="en-US"/>
        </a:p>
      </dgm:t>
    </dgm:pt>
    <dgm:pt modelId="{2DEA4EC5-FA5B-4022-8FA3-FE2D7FF8F5B8}">
      <dgm:prSet phldrT="[テキスト]"/>
      <dgm:spPr/>
      <dgm:t>
        <a:bodyPr/>
        <a:lstStyle/>
        <a:p>
          <a:r>
            <a:rPr kumimoji="1" lang="ja-JP" altLang="en-US" b="0" dirty="0">
              <a:solidFill>
                <a:schemeClr val="tx1"/>
              </a:solidFill>
            </a:rPr>
            <a:t>計画の対象ごとに支援する</a:t>
          </a:r>
        </a:p>
      </dgm:t>
    </dgm:pt>
    <dgm:pt modelId="{579430FE-6B79-40E2-ADFB-CC64EF584362}" type="parTrans" cxnId="{2723E93E-C62C-48AC-9E43-2C47218899DC}">
      <dgm:prSet/>
      <dgm:spPr/>
      <dgm:t>
        <a:bodyPr/>
        <a:lstStyle/>
        <a:p>
          <a:endParaRPr kumimoji="1" lang="ja-JP" altLang="en-US"/>
        </a:p>
      </dgm:t>
    </dgm:pt>
    <dgm:pt modelId="{DCFFE43C-1046-4285-A6C8-F7D1C44DDD07}" type="sibTrans" cxnId="{2723E93E-C62C-48AC-9E43-2C47218899DC}">
      <dgm:prSet/>
      <dgm:spPr/>
      <dgm:t>
        <a:bodyPr/>
        <a:lstStyle/>
        <a:p>
          <a:endParaRPr kumimoji="1" lang="ja-JP" altLang="en-US"/>
        </a:p>
      </dgm:t>
    </dgm:pt>
    <dgm:pt modelId="{161E3A86-365C-41DD-B957-7A0124AD8066}">
      <dgm:prSet phldrT="[テキスト]" custT="1"/>
      <dgm:spPr/>
      <dgm:t>
        <a:bodyPr/>
        <a:lstStyle/>
        <a:p>
          <a:r>
            <a:rPr kumimoji="1" lang="en-US" altLang="ja-JP" sz="2800" dirty="0">
              <a:solidFill>
                <a:schemeClr val="tx1"/>
              </a:solidFill>
            </a:rPr>
            <a:t>2</a:t>
          </a:r>
          <a:endParaRPr kumimoji="1" lang="ja-JP" altLang="en-US" sz="2800" dirty="0">
            <a:solidFill>
              <a:schemeClr val="tx1"/>
            </a:solidFill>
          </a:endParaRPr>
        </a:p>
      </dgm:t>
    </dgm:pt>
    <dgm:pt modelId="{8318DD5D-B1BC-4690-BD7E-76FEB58E5523}" type="parTrans" cxnId="{93D9D9A6-F8FF-43E2-9531-0E544CEC19C7}">
      <dgm:prSet/>
      <dgm:spPr/>
      <dgm:t>
        <a:bodyPr/>
        <a:lstStyle/>
        <a:p>
          <a:endParaRPr kumimoji="1" lang="ja-JP" altLang="en-US"/>
        </a:p>
      </dgm:t>
    </dgm:pt>
    <dgm:pt modelId="{0648314B-B595-4F6E-A3EC-2C5698A1DAC1}" type="sibTrans" cxnId="{93D9D9A6-F8FF-43E2-9531-0E544CEC19C7}">
      <dgm:prSet/>
      <dgm:spPr/>
      <dgm:t>
        <a:bodyPr/>
        <a:lstStyle/>
        <a:p>
          <a:endParaRPr kumimoji="1" lang="ja-JP" altLang="en-US"/>
        </a:p>
      </dgm:t>
    </dgm:pt>
    <dgm:pt modelId="{AC6C40F1-67D4-4405-98B8-6CC5BD1DB91D}">
      <dgm:prSet phldrT="[テキスト]"/>
      <dgm:spPr/>
      <dgm:t>
        <a:bodyPr/>
        <a:lstStyle/>
        <a:p>
          <a:r>
            <a:rPr kumimoji="1" lang="ja-JP" altLang="en-US" b="0" dirty="0">
              <a:solidFill>
                <a:schemeClr val="tx1"/>
              </a:solidFill>
            </a:rPr>
            <a:t>地区の特性を知る</a:t>
          </a:r>
        </a:p>
      </dgm:t>
    </dgm:pt>
    <dgm:pt modelId="{7BEB1F8E-044D-436C-8C69-3ACB3D3F74E2}" type="parTrans" cxnId="{93AE802D-13D0-437E-BC47-983204D0DC4F}">
      <dgm:prSet/>
      <dgm:spPr/>
      <dgm:t>
        <a:bodyPr/>
        <a:lstStyle/>
        <a:p>
          <a:endParaRPr kumimoji="1" lang="ja-JP" altLang="en-US"/>
        </a:p>
      </dgm:t>
    </dgm:pt>
    <dgm:pt modelId="{3FB536C5-5B55-4AF6-A263-F3846C607299}" type="sibTrans" cxnId="{93AE802D-13D0-437E-BC47-983204D0DC4F}">
      <dgm:prSet/>
      <dgm:spPr/>
      <dgm:t>
        <a:bodyPr/>
        <a:lstStyle/>
        <a:p>
          <a:endParaRPr kumimoji="1" lang="ja-JP" altLang="en-US"/>
        </a:p>
      </dgm:t>
    </dgm:pt>
    <dgm:pt modelId="{A8756FC8-6D70-4C53-A2BE-2B5635A2433C}">
      <dgm:prSet phldrT="[テキスト]"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3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1618A6D6-73B7-4088-9436-4A7132F5427E}" type="parTrans" cxnId="{19C79C2F-179F-4476-9B7C-F2AC93735535}">
      <dgm:prSet/>
      <dgm:spPr/>
      <dgm:t>
        <a:bodyPr/>
        <a:lstStyle/>
        <a:p>
          <a:endParaRPr kumimoji="1" lang="ja-JP" altLang="en-US"/>
        </a:p>
      </dgm:t>
    </dgm:pt>
    <dgm:pt modelId="{E37E6908-DC9C-4284-91CF-3EEBEEDD7333}" type="sibTrans" cxnId="{19C79C2F-179F-4476-9B7C-F2AC93735535}">
      <dgm:prSet/>
      <dgm:spPr/>
      <dgm:t>
        <a:bodyPr/>
        <a:lstStyle/>
        <a:p>
          <a:endParaRPr kumimoji="1" lang="ja-JP" altLang="en-US"/>
        </a:p>
      </dgm:t>
    </dgm:pt>
    <dgm:pt modelId="{74564EA7-F694-4A71-871F-90510B68023B}">
      <dgm:prSet phldrT="[テキスト]"/>
      <dgm:spPr/>
      <dgm:t>
        <a:bodyPr/>
        <a:lstStyle/>
        <a:p>
          <a:r>
            <a:rPr kumimoji="1" lang="ja-JP" altLang="en-US" b="1" dirty="0">
              <a:solidFill>
                <a:srgbClr val="FF0000"/>
              </a:solidFill>
            </a:rPr>
            <a:t>活動内容と役割分担を決める</a:t>
          </a:r>
        </a:p>
      </dgm:t>
    </dgm:pt>
    <dgm:pt modelId="{CDFF08BD-20C6-48BA-B2BC-6359EE7B03C9}" type="parTrans" cxnId="{33153D3C-99D0-4AB2-B9A0-5CA760D99CB5}">
      <dgm:prSet/>
      <dgm:spPr/>
      <dgm:t>
        <a:bodyPr/>
        <a:lstStyle/>
        <a:p>
          <a:endParaRPr kumimoji="1" lang="ja-JP" altLang="en-US"/>
        </a:p>
      </dgm:t>
    </dgm:pt>
    <dgm:pt modelId="{5B0C7CEE-657E-40B2-8351-B929AC1DA4DA}" type="sibTrans" cxnId="{33153D3C-99D0-4AB2-B9A0-5CA760D99CB5}">
      <dgm:prSet/>
      <dgm:spPr/>
      <dgm:t>
        <a:bodyPr/>
        <a:lstStyle/>
        <a:p>
          <a:endParaRPr kumimoji="1" lang="ja-JP" altLang="en-US"/>
        </a:p>
      </dgm:t>
    </dgm:pt>
    <dgm:pt modelId="{6A3AD1BF-4776-4C99-8609-823EE6CD2F1B}">
      <dgm:prSet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4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B05FEB7A-C628-4112-B5EE-9866D70E1188}" type="parTrans" cxnId="{C9B323B4-29E6-4F31-B48C-DD82E05296BA}">
      <dgm:prSet/>
      <dgm:spPr/>
      <dgm:t>
        <a:bodyPr/>
        <a:lstStyle/>
        <a:p>
          <a:endParaRPr kumimoji="1" lang="ja-JP" altLang="en-US"/>
        </a:p>
      </dgm:t>
    </dgm:pt>
    <dgm:pt modelId="{48FAABE6-F6EB-4262-9BF9-6B4FA2518AAE}" type="sibTrans" cxnId="{C9B323B4-29E6-4F31-B48C-DD82E05296BA}">
      <dgm:prSet/>
      <dgm:spPr/>
      <dgm:t>
        <a:bodyPr/>
        <a:lstStyle/>
        <a:p>
          <a:endParaRPr kumimoji="1" lang="ja-JP" altLang="en-US"/>
        </a:p>
      </dgm:t>
    </dgm:pt>
    <dgm:pt modelId="{0EF2ED9D-036A-4E69-850F-0C4B8B3A6DB6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5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69E10012-8F8B-4166-8307-7B806B0944DC}" type="parTrans" cxnId="{7D8CA5EB-CB26-4DF4-B17B-696B85C4F5C0}">
      <dgm:prSet/>
      <dgm:spPr/>
      <dgm:t>
        <a:bodyPr/>
        <a:lstStyle/>
        <a:p>
          <a:endParaRPr kumimoji="1" lang="ja-JP" altLang="en-US"/>
        </a:p>
      </dgm:t>
    </dgm:pt>
    <dgm:pt modelId="{41EA6E47-D0C7-41AC-B597-96B1203F9D2A}" type="sibTrans" cxnId="{7D8CA5EB-CB26-4DF4-B17B-696B85C4F5C0}">
      <dgm:prSet/>
      <dgm:spPr/>
      <dgm:t>
        <a:bodyPr/>
        <a:lstStyle/>
        <a:p>
          <a:endParaRPr kumimoji="1" lang="ja-JP" altLang="en-US"/>
        </a:p>
      </dgm:t>
    </dgm:pt>
    <dgm:pt modelId="{6926118D-2717-41C3-8E9E-EE0633B1D802}">
      <dgm:prSet/>
      <dgm:spPr/>
      <dgm:t>
        <a:bodyPr/>
        <a:lstStyle/>
        <a:p>
          <a:r>
            <a:rPr kumimoji="1" lang="ja-JP" altLang="en-US" dirty="0"/>
            <a:t> 市町村防災会議に提出</a:t>
          </a:r>
        </a:p>
      </dgm:t>
    </dgm:pt>
    <dgm:pt modelId="{5753B525-2591-4E8A-9A5E-33E77DBCA94C}" type="parTrans" cxnId="{14331BBA-4029-40B7-8038-FF5743126E25}">
      <dgm:prSet/>
      <dgm:spPr/>
      <dgm:t>
        <a:bodyPr/>
        <a:lstStyle/>
        <a:p>
          <a:endParaRPr kumimoji="1" lang="ja-JP" altLang="en-US"/>
        </a:p>
      </dgm:t>
    </dgm:pt>
    <dgm:pt modelId="{E7B982B5-7E38-4381-8A1D-D5A016D6A017}" type="sibTrans" cxnId="{14331BBA-4029-40B7-8038-FF5743126E25}">
      <dgm:prSet/>
      <dgm:spPr/>
      <dgm:t>
        <a:bodyPr/>
        <a:lstStyle/>
        <a:p>
          <a:endParaRPr kumimoji="1" lang="ja-JP" altLang="en-US"/>
        </a:p>
      </dgm:t>
    </dgm:pt>
    <dgm:pt modelId="{6793A582-6608-4194-8BA1-937C5C888AD6}">
      <dgm:prSet phldrT="[テキスト]"/>
      <dgm:spPr/>
      <dgm:t>
        <a:bodyPr/>
        <a:lstStyle/>
        <a:p>
          <a:r>
            <a:rPr kumimoji="1" lang="ja-JP" altLang="en-US"/>
            <a:t>計画案をまとめ、みんなで合意</a:t>
          </a:r>
        </a:p>
      </dgm:t>
    </dgm:pt>
    <dgm:pt modelId="{04EDF003-F070-48A2-A647-1C7AEC7E6E0A}" type="parTrans" cxnId="{EC2B5564-8CD2-493E-BDD8-FA9D9522C0A5}">
      <dgm:prSet/>
      <dgm:spPr/>
    </dgm:pt>
    <dgm:pt modelId="{D50A4304-96B7-4E05-AF8F-1C60949E40BA}" type="sibTrans" cxnId="{EC2B5564-8CD2-493E-BDD8-FA9D9522C0A5}">
      <dgm:prSet/>
      <dgm:spPr/>
    </dgm:pt>
    <dgm:pt modelId="{DE1759AB-03D5-49B1-9B50-5317EC41A384}" type="pres">
      <dgm:prSet presAssocID="{021BCD7E-CCCA-4FB6-BD4D-21696CAE4589}" presName="linearFlow" presStyleCnt="0">
        <dgm:presLayoutVars>
          <dgm:dir/>
          <dgm:animLvl val="lvl"/>
          <dgm:resizeHandles val="exact"/>
        </dgm:presLayoutVars>
      </dgm:prSet>
      <dgm:spPr/>
    </dgm:pt>
    <dgm:pt modelId="{F36EE182-8579-4066-95F9-7C50ED4562BB}" type="pres">
      <dgm:prSet presAssocID="{3CCC1504-F1FF-4E51-B1F8-BDD243B69D8C}" presName="composite" presStyleCnt="0"/>
      <dgm:spPr/>
    </dgm:pt>
    <dgm:pt modelId="{D65396DA-4A06-4730-8743-2E268754C962}" type="pres">
      <dgm:prSet presAssocID="{3CCC1504-F1FF-4E51-B1F8-BDD243B69D8C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B9C2F63D-D514-4342-BB19-B4CED4403319}" type="pres">
      <dgm:prSet presAssocID="{3CCC1504-F1FF-4E51-B1F8-BDD243B69D8C}" presName="descendantText" presStyleLbl="alignAcc1" presStyleIdx="0" presStyleCnt="5" custLinFactNeighborX="295" custLinFactNeighborY="3772">
        <dgm:presLayoutVars>
          <dgm:bulletEnabled val="1"/>
        </dgm:presLayoutVars>
      </dgm:prSet>
      <dgm:spPr/>
    </dgm:pt>
    <dgm:pt modelId="{74224900-9E10-4E99-A688-8E6766953BC5}" type="pres">
      <dgm:prSet presAssocID="{20B2E2DC-3C29-4FEB-AF2D-1F8EB278212E}" presName="sp" presStyleCnt="0"/>
      <dgm:spPr/>
    </dgm:pt>
    <dgm:pt modelId="{B0B69929-040F-4167-9E63-945435C3093C}" type="pres">
      <dgm:prSet presAssocID="{161E3A86-365C-41DD-B957-7A0124AD8066}" presName="composite" presStyleCnt="0"/>
      <dgm:spPr/>
    </dgm:pt>
    <dgm:pt modelId="{4F88E8E8-FB4D-481C-BF9B-4D7A5826BFF6}" type="pres">
      <dgm:prSet presAssocID="{161E3A86-365C-41DD-B957-7A0124AD8066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B222010E-65F7-4933-8E9C-E73E80D59151}" type="pres">
      <dgm:prSet presAssocID="{161E3A86-365C-41DD-B957-7A0124AD8066}" presName="descendantText" presStyleLbl="alignAcc1" presStyleIdx="1" presStyleCnt="5">
        <dgm:presLayoutVars>
          <dgm:bulletEnabled val="1"/>
        </dgm:presLayoutVars>
      </dgm:prSet>
      <dgm:spPr/>
    </dgm:pt>
    <dgm:pt modelId="{312DE2C5-2FC8-4C95-A4B5-6395E8AE2618}" type="pres">
      <dgm:prSet presAssocID="{0648314B-B595-4F6E-A3EC-2C5698A1DAC1}" presName="sp" presStyleCnt="0"/>
      <dgm:spPr/>
    </dgm:pt>
    <dgm:pt modelId="{9B04E871-0881-4B77-BF2F-8FE57AF63EA8}" type="pres">
      <dgm:prSet presAssocID="{A8756FC8-6D70-4C53-A2BE-2B5635A2433C}" presName="composite" presStyleCnt="0"/>
      <dgm:spPr/>
    </dgm:pt>
    <dgm:pt modelId="{FE890AF6-9743-4252-9F4F-4F4232BBF4B5}" type="pres">
      <dgm:prSet presAssocID="{A8756FC8-6D70-4C53-A2BE-2B5635A2433C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245C074F-0A0D-41AA-8EA6-D8F8CAB008CF}" type="pres">
      <dgm:prSet presAssocID="{A8756FC8-6D70-4C53-A2BE-2B5635A2433C}" presName="descendantText" presStyleLbl="alignAcc1" presStyleIdx="2" presStyleCnt="5" custScaleX="100189">
        <dgm:presLayoutVars>
          <dgm:bulletEnabled val="1"/>
        </dgm:presLayoutVars>
      </dgm:prSet>
      <dgm:spPr/>
    </dgm:pt>
    <dgm:pt modelId="{9A67DA26-1F3F-4E71-A0C4-FB88CE041CB8}" type="pres">
      <dgm:prSet presAssocID="{E37E6908-DC9C-4284-91CF-3EEBEEDD7333}" presName="sp" presStyleCnt="0"/>
      <dgm:spPr/>
    </dgm:pt>
    <dgm:pt modelId="{7A4245CF-468F-4112-81DD-010AB9883D3E}" type="pres">
      <dgm:prSet presAssocID="{6A3AD1BF-4776-4C99-8609-823EE6CD2F1B}" presName="composite" presStyleCnt="0"/>
      <dgm:spPr/>
    </dgm:pt>
    <dgm:pt modelId="{B0A3404D-6081-4C73-A880-DD1FF7DD04D7}" type="pres">
      <dgm:prSet presAssocID="{6A3AD1BF-4776-4C99-8609-823EE6CD2F1B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8FE40D3A-203D-4A87-B06F-6BA68C5385F1}" type="pres">
      <dgm:prSet presAssocID="{6A3AD1BF-4776-4C99-8609-823EE6CD2F1B}" presName="descendantText" presStyleLbl="alignAcc1" presStyleIdx="3" presStyleCnt="5" custLinFactNeighborX="0" custLinFactNeighborY="6545">
        <dgm:presLayoutVars>
          <dgm:bulletEnabled val="1"/>
        </dgm:presLayoutVars>
      </dgm:prSet>
      <dgm:spPr/>
    </dgm:pt>
    <dgm:pt modelId="{AA6AE90E-E039-41C0-B8AC-AAEE429E8DF5}" type="pres">
      <dgm:prSet presAssocID="{48FAABE6-F6EB-4262-9BF9-6B4FA2518AAE}" presName="sp" presStyleCnt="0"/>
      <dgm:spPr/>
    </dgm:pt>
    <dgm:pt modelId="{2AC2160D-AEFB-4BDA-A98F-52082558A31F}" type="pres">
      <dgm:prSet presAssocID="{0EF2ED9D-036A-4E69-850F-0C4B8B3A6DB6}" presName="composite" presStyleCnt="0"/>
      <dgm:spPr/>
    </dgm:pt>
    <dgm:pt modelId="{63D427C3-44D6-4B8E-B475-ACAB4CF3A5BE}" type="pres">
      <dgm:prSet presAssocID="{0EF2ED9D-036A-4E69-850F-0C4B8B3A6DB6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A8099D28-DBB7-4905-9ACC-23D7B2401F21}" type="pres">
      <dgm:prSet presAssocID="{0EF2ED9D-036A-4E69-850F-0C4B8B3A6DB6}" presName="descendantText" presStyleLbl="alignAcc1" presStyleIdx="4" presStyleCnt="5" custLinFactNeighborX="0" custLinFactNeighborY="-1258">
        <dgm:presLayoutVars>
          <dgm:bulletEnabled val="1"/>
        </dgm:presLayoutVars>
      </dgm:prSet>
      <dgm:spPr/>
    </dgm:pt>
  </dgm:ptLst>
  <dgm:cxnLst>
    <dgm:cxn modelId="{3794DE13-B915-47A9-B9E4-BDD316C77F2E}" type="presOf" srcId="{021BCD7E-CCCA-4FB6-BD4D-21696CAE4589}" destId="{DE1759AB-03D5-49B1-9B50-5317EC41A384}" srcOrd="0" destOrd="0" presId="urn:microsoft.com/office/officeart/2005/8/layout/chevron2"/>
    <dgm:cxn modelId="{EA6C5B22-9AA4-4142-824A-0B9146C82294}" type="presOf" srcId="{6926118D-2717-41C3-8E9E-EE0633B1D802}" destId="{A8099D28-DBB7-4905-9ACC-23D7B2401F21}" srcOrd="0" destOrd="0" presId="urn:microsoft.com/office/officeart/2005/8/layout/chevron2"/>
    <dgm:cxn modelId="{A2C4172B-A27C-4E60-98E9-7825AAEA4F66}" type="presOf" srcId="{6A3AD1BF-4776-4C99-8609-823EE6CD2F1B}" destId="{B0A3404D-6081-4C73-A880-DD1FF7DD04D7}" srcOrd="0" destOrd="0" presId="urn:microsoft.com/office/officeart/2005/8/layout/chevron2"/>
    <dgm:cxn modelId="{93AE802D-13D0-437E-BC47-983204D0DC4F}" srcId="{161E3A86-365C-41DD-B957-7A0124AD8066}" destId="{AC6C40F1-67D4-4405-98B8-6CC5BD1DB91D}" srcOrd="0" destOrd="0" parTransId="{7BEB1F8E-044D-436C-8C69-3ACB3D3F74E2}" sibTransId="{3FB536C5-5B55-4AF6-A263-F3846C607299}"/>
    <dgm:cxn modelId="{19C79C2F-179F-4476-9B7C-F2AC93735535}" srcId="{021BCD7E-CCCA-4FB6-BD4D-21696CAE4589}" destId="{A8756FC8-6D70-4C53-A2BE-2B5635A2433C}" srcOrd="2" destOrd="0" parTransId="{1618A6D6-73B7-4088-9436-4A7132F5427E}" sibTransId="{E37E6908-DC9C-4284-91CF-3EEBEEDD7333}"/>
    <dgm:cxn modelId="{75A50330-11F3-4423-9D53-5563BC599DA5}" srcId="{021BCD7E-CCCA-4FB6-BD4D-21696CAE4589}" destId="{3CCC1504-F1FF-4E51-B1F8-BDD243B69D8C}" srcOrd="0" destOrd="0" parTransId="{05401DA7-15B3-4333-9969-9691315B9844}" sibTransId="{20B2E2DC-3C29-4FEB-AF2D-1F8EB278212E}"/>
    <dgm:cxn modelId="{33153D3C-99D0-4AB2-B9A0-5CA760D99CB5}" srcId="{A8756FC8-6D70-4C53-A2BE-2B5635A2433C}" destId="{74564EA7-F694-4A71-871F-90510B68023B}" srcOrd="0" destOrd="0" parTransId="{CDFF08BD-20C6-48BA-B2BC-6359EE7B03C9}" sibTransId="{5B0C7CEE-657E-40B2-8351-B929AC1DA4DA}"/>
    <dgm:cxn modelId="{2723E93E-C62C-48AC-9E43-2C47218899DC}" srcId="{3CCC1504-F1FF-4E51-B1F8-BDD243B69D8C}" destId="{2DEA4EC5-FA5B-4022-8FA3-FE2D7FF8F5B8}" srcOrd="0" destOrd="0" parTransId="{579430FE-6B79-40E2-ADFB-CC64EF584362}" sibTransId="{DCFFE43C-1046-4285-A6C8-F7D1C44DDD07}"/>
    <dgm:cxn modelId="{3E6EAE5D-5905-441F-B030-32A341F26780}" type="presOf" srcId="{3CCC1504-F1FF-4E51-B1F8-BDD243B69D8C}" destId="{D65396DA-4A06-4730-8743-2E268754C962}" srcOrd="0" destOrd="0" presId="urn:microsoft.com/office/officeart/2005/8/layout/chevron2"/>
    <dgm:cxn modelId="{EC2B5564-8CD2-493E-BDD8-FA9D9522C0A5}" srcId="{6A3AD1BF-4776-4C99-8609-823EE6CD2F1B}" destId="{6793A582-6608-4194-8BA1-937C5C888AD6}" srcOrd="0" destOrd="0" parTransId="{04EDF003-F070-48A2-A647-1C7AEC7E6E0A}" sibTransId="{D50A4304-96B7-4E05-AF8F-1C60949E40BA}"/>
    <dgm:cxn modelId="{CF3FCC88-C3D5-4009-BB11-F96E21D5E842}" type="presOf" srcId="{6793A582-6608-4194-8BA1-937C5C888AD6}" destId="{8FE40D3A-203D-4A87-B06F-6BA68C5385F1}" srcOrd="0" destOrd="0" presId="urn:microsoft.com/office/officeart/2005/8/layout/chevron2"/>
    <dgm:cxn modelId="{93D9D9A6-F8FF-43E2-9531-0E544CEC19C7}" srcId="{021BCD7E-CCCA-4FB6-BD4D-21696CAE4589}" destId="{161E3A86-365C-41DD-B957-7A0124AD8066}" srcOrd="1" destOrd="0" parTransId="{8318DD5D-B1BC-4690-BD7E-76FEB58E5523}" sibTransId="{0648314B-B595-4F6E-A3EC-2C5698A1DAC1}"/>
    <dgm:cxn modelId="{C9B323B4-29E6-4F31-B48C-DD82E05296BA}" srcId="{021BCD7E-CCCA-4FB6-BD4D-21696CAE4589}" destId="{6A3AD1BF-4776-4C99-8609-823EE6CD2F1B}" srcOrd="3" destOrd="0" parTransId="{B05FEB7A-C628-4112-B5EE-9866D70E1188}" sibTransId="{48FAABE6-F6EB-4262-9BF9-6B4FA2518AAE}"/>
    <dgm:cxn modelId="{60339DB5-E5B9-44E6-9F8B-305043C0060E}" type="presOf" srcId="{AC6C40F1-67D4-4405-98B8-6CC5BD1DB91D}" destId="{B222010E-65F7-4933-8E9C-E73E80D59151}" srcOrd="0" destOrd="0" presId="urn:microsoft.com/office/officeart/2005/8/layout/chevron2"/>
    <dgm:cxn modelId="{14331BBA-4029-40B7-8038-FF5743126E25}" srcId="{0EF2ED9D-036A-4E69-850F-0C4B8B3A6DB6}" destId="{6926118D-2717-41C3-8E9E-EE0633B1D802}" srcOrd="0" destOrd="0" parTransId="{5753B525-2591-4E8A-9A5E-33E77DBCA94C}" sibTransId="{E7B982B5-7E38-4381-8A1D-D5A016D6A017}"/>
    <dgm:cxn modelId="{EC3EAECB-D90E-4BC5-B834-56DFD555E2D8}" type="presOf" srcId="{161E3A86-365C-41DD-B957-7A0124AD8066}" destId="{4F88E8E8-FB4D-481C-BF9B-4D7A5826BFF6}" srcOrd="0" destOrd="0" presId="urn:microsoft.com/office/officeart/2005/8/layout/chevron2"/>
    <dgm:cxn modelId="{52B659E6-EE58-48EC-AF93-E3F8946300BF}" type="presOf" srcId="{A8756FC8-6D70-4C53-A2BE-2B5635A2433C}" destId="{FE890AF6-9743-4252-9F4F-4F4232BBF4B5}" srcOrd="0" destOrd="0" presId="urn:microsoft.com/office/officeart/2005/8/layout/chevron2"/>
    <dgm:cxn modelId="{7AE09FEA-3A61-4728-8215-AAD1450178BE}" type="presOf" srcId="{74564EA7-F694-4A71-871F-90510B68023B}" destId="{245C074F-0A0D-41AA-8EA6-D8F8CAB008CF}" srcOrd="0" destOrd="0" presId="urn:microsoft.com/office/officeart/2005/8/layout/chevron2"/>
    <dgm:cxn modelId="{7D8CA5EB-CB26-4DF4-B17B-696B85C4F5C0}" srcId="{021BCD7E-CCCA-4FB6-BD4D-21696CAE4589}" destId="{0EF2ED9D-036A-4E69-850F-0C4B8B3A6DB6}" srcOrd="4" destOrd="0" parTransId="{69E10012-8F8B-4166-8307-7B806B0944DC}" sibTransId="{41EA6E47-D0C7-41AC-B597-96B1203F9D2A}"/>
    <dgm:cxn modelId="{87E69CEE-8FE3-48EF-A466-7F645395FFB4}" type="presOf" srcId="{0EF2ED9D-036A-4E69-850F-0C4B8B3A6DB6}" destId="{63D427C3-44D6-4B8E-B475-ACAB4CF3A5BE}" srcOrd="0" destOrd="0" presId="urn:microsoft.com/office/officeart/2005/8/layout/chevron2"/>
    <dgm:cxn modelId="{3066F3FB-02BE-41A8-96AA-BE4E63A7864C}" type="presOf" srcId="{2DEA4EC5-FA5B-4022-8FA3-FE2D7FF8F5B8}" destId="{B9C2F63D-D514-4342-BB19-B4CED4403319}" srcOrd="0" destOrd="0" presId="urn:microsoft.com/office/officeart/2005/8/layout/chevron2"/>
    <dgm:cxn modelId="{74DB032C-FFE6-4AE6-A8E2-7C201A78556A}" type="presParOf" srcId="{DE1759AB-03D5-49B1-9B50-5317EC41A384}" destId="{F36EE182-8579-4066-95F9-7C50ED4562BB}" srcOrd="0" destOrd="0" presId="urn:microsoft.com/office/officeart/2005/8/layout/chevron2"/>
    <dgm:cxn modelId="{763B6EE4-26A2-446F-B543-273A7BEBA7D0}" type="presParOf" srcId="{F36EE182-8579-4066-95F9-7C50ED4562BB}" destId="{D65396DA-4A06-4730-8743-2E268754C962}" srcOrd="0" destOrd="0" presId="urn:microsoft.com/office/officeart/2005/8/layout/chevron2"/>
    <dgm:cxn modelId="{0D026A0A-7BBC-4187-9CFB-585CC5835F6C}" type="presParOf" srcId="{F36EE182-8579-4066-95F9-7C50ED4562BB}" destId="{B9C2F63D-D514-4342-BB19-B4CED4403319}" srcOrd="1" destOrd="0" presId="urn:microsoft.com/office/officeart/2005/8/layout/chevron2"/>
    <dgm:cxn modelId="{668B557E-53FD-49C3-925A-1A7FBA21BB85}" type="presParOf" srcId="{DE1759AB-03D5-49B1-9B50-5317EC41A384}" destId="{74224900-9E10-4E99-A688-8E6766953BC5}" srcOrd="1" destOrd="0" presId="urn:microsoft.com/office/officeart/2005/8/layout/chevron2"/>
    <dgm:cxn modelId="{CA90536A-B078-4DA0-B3C5-D29F300566B4}" type="presParOf" srcId="{DE1759AB-03D5-49B1-9B50-5317EC41A384}" destId="{B0B69929-040F-4167-9E63-945435C3093C}" srcOrd="2" destOrd="0" presId="urn:microsoft.com/office/officeart/2005/8/layout/chevron2"/>
    <dgm:cxn modelId="{84C8BBF8-562E-481F-93E3-648EA10DAACA}" type="presParOf" srcId="{B0B69929-040F-4167-9E63-945435C3093C}" destId="{4F88E8E8-FB4D-481C-BF9B-4D7A5826BFF6}" srcOrd="0" destOrd="0" presId="urn:microsoft.com/office/officeart/2005/8/layout/chevron2"/>
    <dgm:cxn modelId="{7233CBF4-AF01-497D-8E06-5C0B88CB3439}" type="presParOf" srcId="{B0B69929-040F-4167-9E63-945435C3093C}" destId="{B222010E-65F7-4933-8E9C-E73E80D59151}" srcOrd="1" destOrd="0" presId="urn:microsoft.com/office/officeart/2005/8/layout/chevron2"/>
    <dgm:cxn modelId="{5F053CF8-ECAB-443E-AE67-7D87FF94E887}" type="presParOf" srcId="{DE1759AB-03D5-49B1-9B50-5317EC41A384}" destId="{312DE2C5-2FC8-4C95-A4B5-6395E8AE2618}" srcOrd="3" destOrd="0" presId="urn:microsoft.com/office/officeart/2005/8/layout/chevron2"/>
    <dgm:cxn modelId="{C6992604-A563-4A3B-8781-911737E91602}" type="presParOf" srcId="{DE1759AB-03D5-49B1-9B50-5317EC41A384}" destId="{9B04E871-0881-4B77-BF2F-8FE57AF63EA8}" srcOrd="4" destOrd="0" presId="urn:microsoft.com/office/officeart/2005/8/layout/chevron2"/>
    <dgm:cxn modelId="{15818ACF-56DB-460A-AA19-6B4A99FF4359}" type="presParOf" srcId="{9B04E871-0881-4B77-BF2F-8FE57AF63EA8}" destId="{FE890AF6-9743-4252-9F4F-4F4232BBF4B5}" srcOrd="0" destOrd="0" presId="urn:microsoft.com/office/officeart/2005/8/layout/chevron2"/>
    <dgm:cxn modelId="{574735EA-00C4-4B0C-9120-A6A0BB2A576A}" type="presParOf" srcId="{9B04E871-0881-4B77-BF2F-8FE57AF63EA8}" destId="{245C074F-0A0D-41AA-8EA6-D8F8CAB008CF}" srcOrd="1" destOrd="0" presId="urn:microsoft.com/office/officeart/2005/8/layout/chevron2"/>
    <dgm:cxn modelId="{1E8FE54E-DDC5-4BCC-A885-DBA14C841DA3}" type="presParOf" srcId="{DE1759AB-03D5-49B1-9B50-5317EC41A384}" destId="{9A67DA26-1F3F-4E71-A0C4-FB88CE041CB8}" srcOrd="5" destOrd="0" presId="urn:microsoft.com/office/officeart/2005/8/layout/chevron2"/>
    <dgm:cxn modelId="{D6B8A77C-C35C-45E5-AEB2-2EEB6DBAE00D}" type="presParOf" srcId="{DE1759AB-03D5-49B1-9B50-5317EC41A384}" destId="{7A4245CF-468F-4112-81DD-010AB9883D3E}" srcOrd="6" destOrd="0" presId="urn:microsoft.com/office/officeart/2005/8/layout/chevron2"/>
    <dgm:cxn modelId="{CDEDFE7E-B52A-4F4E-9326-BC5E86C11BE6}" type="presParOf" srcId="{7A4245CF-468F-4112-81DD-010AB9883D3E}" destId="{B0A3404D-6081-4C73-A880-DD1FF7DD04D7}" srcOrd="0" destOrd="0" presId="urn:microsoft.com/office/officeart/2005/8/layout/chevron2"/>
    <dgm:cxn modelId="{B71CD934-6FFD-46B2-AF10-B4B770907BE4}" type="presParOf" srcId="{7A4245CF-468F-4112-81DD-010AB9883D3E}" destId="{8FE40D3A-203D-4A87-B06F-6BA68C5385F1}" srcOrd="1" destOrd="0" presId="urn:microsoft.com/office/officeart/2005/8/layout/chevron2"/>
    <dgm:cxn modelId="{E97C5E70-5FDE-42B2-B78E-375F24BF031F}" type="presParOf" srcId="{DE1759AB-03D5-49B1-9B50-5317EC41A384}" destId="{AA6AE90E-E039-41C0-B8AC-AAEE429E8DF5}" srcOrd="7" destOrd="0" presId="urn:microsoft.com/office/officeart/2005/8/layout/chevron2"/>
    <dgm:cxn modelId="{8F99B7D4-D86E-4327-9D6A-9F53BCCDA719}" type="presParOf" srcId="{DE1759AB-03D5-49B1-9B50-5317EC41A384}" destId="{2AC2160D-AEFB-4BDA-A98F-52082558A31F}" srcOrd="8" destOrd="0" presId="urn:microsoft.com/office/officeart/2005/8/layout/chevron2"/>
    <dgm:cxn modelId="{14A1C966-65F8-4BD7-B787-CEAD8AC6DFB5}" type="presParOf" srcId="{2AC2160D-AEFB-4BDA-A98F-52082558A31F}" destId="{63D427C3-44D6-4B8E-B475-ACAB4CF3A5BE}" srcOrd="0" destOrd="0" presId="urn:microsoft.com/office/officeart/2005/8/layout/chevron2"/>
    <dgm:cxn modelId="{CABA37B8-DBB7-4C21-84A4-6680F237310B}" type="presParOf" srcId="{2AC2160D-AEFB-4BDA-A98F-52082558A31F}" destId="{A8099D28-DBB7-4905-9ACC-23D7B2401F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1BCD7E-CCCA-4FB6-BD4D-21696CAE4589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3CCC1504-F1FF-4E51-B1F8-BDD243B69D8C}">
      <dgm:prSet phldrT="[テキスト]"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1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05401DA7-15B3-4333-9969-9691315B9844}" type="parTrans" cxnId="{75A50330-11F3-4423-9D53-5563BC599DA5}">
      <dgm:prSet/>
      <dgm:spPr/>
      <dgm:t>
        <a:bodyPr/>
        <a:lstStyle/>
        <a:p>
          <a:endParaRPr kumimoji="1" lang="ja-JP" altLang="en-US"/>
        </a:p>
      </dgm:t>
    </dgm:pt>
    <dgm:pt modelId="{20B2E2DC-3C29-4FEB-AF2D-1F8EB278212E}" type="sibTrans" cxnId="{75A50330-11F3-4423-9D53-5563BC599DA5}">
      <dgm:prSet/>
      <dgm:spPr/>
      <dgm:t>
        <a:bodyPr/>
        <a:lstStyle/>
        <a:p>
          <a:endParaRPr kumimoji="1" lang="ja-JP" altLang="en-US"/>
        </a:p>
      </dgm:t>
    </dgm:pt>
    <dgm:pt modelId="{2DEA4EC5-FA5B-4022-8FA3-FE2D7FF8F5B8}">
      <dgm:prSet phldrT="[テキスト]"/>
      <dgm:spPr/>
      <dgm:t>
        <a:bodyPr/>
        <a:lstStyle/>
        <a:p>
          <a:r>
            <a:rPr kumimoji="1" lang="ja-JP" altLang="en-US" b="0" dirty="0">
              <a:solidFill>
                <a:schemeClr val="tx1"/>
              </a:solidFill>
            </a:rPr>
            <a:t>計画の対象ごとに支援する</a:t>
          </a:r>
        </a:p>
      </dgm:t>
    </dgm:pt>
    <dgm:pt modelId="{579430FE-6B79-40E2-ADFB-CC64EF584362}" type="parTrans" cxnId="{2723E93E-C62C-48AC-9E43-2C47218899DC}">
      <dgm:prSet/>
      <dgm:spPr/>
      <dgm:t>
        <a:bodyPr/>
        <a:lstStyle/>
        <a:p>
          <a:endParaRPr kumimoji="1" lang="ja-JP" altLang="en-US"/>
        </a:p>
      </dgm:t>
    </dgm:pt>
    <dgm:pt modelId="{DCFFE43C-1046-4285-A6C8-F7D1C44DDD07}" type="sibTrans" cxnId="{2723E93E-C62C-48AC-9E43-2C47218899DC}">
      <dgm:prSet/>
      <dgm:spPr/>
      <dgm:t>
        <a:bodyPr/>
        <a:lstStyle/>
        <a:p>
          <a:endParaRPr kumimoji="1" lang="ja-JP" altLang="en-US"/>
        </a:p>
      </dgm:t>
    </dgm:pt>
    <dgm:pt modelId="{161E3A86-365C-41DD-B957-7A0124AD8066}">
      <dgm:prSet phldrT="[テキスト]" custT="1"/>
      <dgm:spPr/>
      <dgm:t>
        <a:bodyPr/>
        <a:lstStyle/>
        <a:p>
          <a:r>
            <a:rPr kumimoji="1" lang="en-US" altLang="ja-JP" sz="2800" dirty="0">
              <a:solidFill>
                <a:schemeClr val="tx1"/>
              </a:solidFill>
            </a:rPr>
            <a:t>2</a:t>
          </a:r>
          <a:endParaRPr kumimoji="1" lang="ja-JP" altLang="en-US" sz="2800" dirty="0">
            <a:solidFill>
              <a:schemeClr val="tx1"/>
            </a:solidFill>
          </a:endParaRPr>
        </a:p>
      </dgm:t>
    </dgm:pt>
    <dgm:pt modelId="{8318DD5D-B1BC-4690-BD7E-76FEB58E5523}" type="parTrans" cxnId="{93D9D9A6-F8FF-43E2-9531-0E544CEC19C7}">
      <dgm:prSet/>
      <dgm:spPr/>
      <dgm:t>
        <a:bodyPr/>
        <a:lstStyle/>
        <a:p>
          <a:endParaRPr kumimoji="1" lang="ja-JP" altLang="en-US"/>
        </a:p>
      </dgm:t>
    </dgm:pt>
    <dgm:pt modelId="{0648314B-B595-4F6E-A3EC-2C5698A1DAC1}" type="sibTrans" cxnId="{93D9D9A6-F8FF-43E2-9531-0E544CEC19C7}">
      <dgm:prSet/>
      <dgm:spPr/>
      <dgm:t>
        <a:bodyPr/>
        <a:lstStyle/>
        <a:p>
          <a:endParaRPr kumimoji="1" lang="ja-JP" altLang="en-US"/>
        </a:p>
      </dgm:t>
    </dgm:pt>
    <dgm:pt modelId="{AC6C40F1-67D4-4405-98B8-6CC5BD1DB91D}">
      <dgm:prSet phldrT="[テキスト]"/>
      <dgm:spPr/>
      <dgm:t>
        <a:bodyPr/>
        <a:lstStyle/>
        <a:p>
          <a:r>
            <a:rPr kumimoji="1" lang="ja-JP" altLang="en-US" b="0" dirty="0">
              <a:solidFill>
                <a:schemeClr val="tx1"/>
              </a:solidFill>
            </a:rPr>
            <a:t>地区の特性を知る</a:t>
          </a:r>
        </a:p>
      </dgm:t>
    </dgm:pt>
    <dgm:pt modelId="{7BEB1F8E-044D-436C-8C69-3ACB3D3F74E2}" type="parTrans" cxnId="{93AE802D-13D0-437E-BC47-983204D0DC4F}">
      <dgm:prSet/>
      <dgm:spPr/>
      <dgm:t>
        <a:bodyPr/>
        <a:lstStyle/>
        <a:p>
          <a:endParaRPr kumimoji="1" lang="ja-JP" altLang="en-US"/>
        </a:p>
      </dgm:t>
    </dgm:pt>
    <dgm:pt modelId="{3FB536C5-5B55-4AF6-A263-F3846C607299}" type="sibTrans" cxnId="{93AE802D-13D0-437E-BC47-983204D0DC4F}">
      <dgm:prSet/>
      <dgm:spPr/>
      <dgm:t>
        <a:bodyPr/>
        <a:lstStyle/>
        <a:p>
          <a:endParaRPr kumimoji="1" lang="ja-JP" altLang="en-US"/>
        </a:p>
      </dgm:t>
    </dgm:pt>
    <dgm:pt modelId="{A8756FC8-6D70-4C53-A2BE-2B5635A2433C}">
      <dgm:prSet phldrT="[テキスト]"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3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1618A6D6-73B7-4088-9436-4A7132F5427E}" type="parTrans" cxnId="{19C79C2F-179F-4476-9B7C-F2AC93735535}">
      <dgm:prSet/>
      <dgm:spPr/>
      <dgm:t>
        <a:bodyPr/>
        <a:lstStyle/>
        <a:p>
          <a:endParaRPr kumimoji="1" lang="ja-JP" altLang="en-US"/>
        </a:p>
      </dgm:t>
    </dgm:pt>
    <dgm:pt modelId="{E37E6908-DC9C-4284-91CF-3EEBEEDD7333}" type="sibTrans" cxnId="{19C79C2F-179F-4476-9B7C-F2AC93735535}">
      <dgm:prSet/>
      <dgm:spPr/>
      <dgm:t>
        <a:bodyPr/>
        <a:lstStyle/>
        <a:p>
          <a:endParaRPr kumimoji="1" lang="ja-JP" altLang="en-US"/>
        </a:p>
      </dgm:t>
    </dgm:pt>
    <dgm:pt modelId="{74564EA7-F694-4A71-871F-90510B68023B}">
      <dgm:prSet phldrT="[テキスト]"/>
      <dgm:spPr/>
      <dgm:t>
        <a:bodyPr/>
        <a:lstStyle/>
        <a:p>
          <a:r>
            <a:rPr kumimoji="1" lang="ja-JP" altLang="en-US" b="0" dirty="0">
              <a:solidFill>
                <a:schemeClr val="tx1"/>
              </a:solidFill>
            </a:rPr>
            <a:t>活動内容と役割分担を決める</a:t>
          </a:r>
        </a:p>
      </dgm:t>
    </dgm:pt>
    <dgm:pt modelId="{CDFF08BD-20C6-48BA-B2BC-6359EE7B03C9}" type="parTrans" cxnId="{33153D3C-99D0-4AB2-B9A0-5CA760D99CB5}">
      <dgm:prSet/>
      <dgm:spPr/>
      <dgm:t>
        <a:bodyPr/>
        <a:lstStyle/>
        <a:p>
          <a:endParaRPr kumimoji="1" lang="ja-JP" altLang="en-US"/>
        </a:p>
      </dgm:t>
    </dgm:pt>
    <dgm:pt modelId="{5B0C7CEE-657E-40B2-8351-B929AC1DA4DA}" type="sibTrans" cxnId="{33153D3C-99D0-4AB2-B9A0-5CA760D99CB5}">
      <dgm:prSet/>
      <dgm:spPr/>
      <dgm:t>
        <a:bodyPr/>
        <a:lstStyle/>
        <a:p>
          <a:endParaRPr kumimoji="1" lang="ja-JP" altLang="en-US"/>
        </a:p>
      </dgm:t>
    </dgm:pt>
    <dgm:pt modelId="{6A3AD1BF-4776-4C99-8609-823EE6CD2F1B}">
      <dgm:prSet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4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B05FEB7A-C628-4112-B5EE-9866D70E1188}" type="parTrans" cxnId="{C9B323B4-29E6-4F31-B48C-DD82E05296BA}">
      <dgm:prSet/>
      <dgm:spPr/>
      <dgm:t>
        <a:bodyPr/>
        <a:lstStyle/>
        <a:p>
          <a:endParaRPr kumimoji="1" lang="ja-JP" altLang="en-US"/>
        </a:p>
      </dgm:t>
    </dgm:pt>
    <dgm:pt modelId="{48FAABE6-F6EB-4262-9BF9-6B4FA2518AAE}" type="sibTrans" cxnId="{C9B323B4-29E6-4F31-B48C-DD82E05296BA}">
      <dgm:prSet/>
      <dgm:spPr/>
      <dgm:t>
        <a:bodyPr/>
        <a:lstStyle/>
        <a:p>
          <a:endParaRPr kumimoji="1" lang="ja-JP" altLang="en-US"/>
        </a:p>
      </dgm:t>
    </dgm:pt>
    <dgm:pt modelId="{0EF2ED9D-036A-4E69-850F-0C4B8B3A6DB6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5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69E10012-8F8B-4166-8307-7B806B0944DC}" type="parTrans" cxnId="{7D8CA5EB-CB26-4DF4-B17B-696B85C4F5C0}">
      <dgm:prSet/>
      <dgm:spPr/>
      <dgm:t>
        <a:bodyPr/>
        <a:lstStyle/>
        <a:p>
          <a:endParaRPr kumimoji="1" lang="ja-JP" altLang="en-US"/>
        </a:p>
      </dgm:t>
    </dgm:pt>
    <dgm:pt modelId="{41EA6E47-D0C7-41AC-B597-96B1203F9D2A}" type="sibTrans" cxnId="{7D8CA5EB-CB26-4DF4-B17B-696B85C4F5C0}">
      <dgm:prSet/>
      <dgm:spPr/>
      <dgm:t>
        <a:bodyPr/>
        <a:lstStyle/>
        <a:p>
          <a:endParaRPr kumimoji="1" lang="ja-JP" altLang="en-US"/>
        </a:p>
      </dgm:t>
    </dgm:pt>
    <dgm:pt modelId="{6926118D-2717-41C3-8E9E-EE0633B1D802}">
      <dgm:prSet/>
      <dgm:spPr/>
      <dgm:t>
        <a:bodyPr/>
        <a:lstStyle/>
        <a:p>
          <a:r>
            <a:rPr kumimoji="1" lang="ja-JP" altLang="en-US" dirty="0"/>
            <a:t> 市町村防災会議に提出</a:t>
          </a:r>
        </a:p>
      </dgm:t>
    </dgm:pt>
    <dgm:pt modelId="{5753B525-2591-4E8A-9A5E-33E77DBCA94C}" type="parTrans" cxnId="{14331BBA-4029-40B7-8038-FF5743126E25}">
      <dgm:prSet/>
      <dgm:spPr/>
      <dgm:t>
        <a:bodyPr/>
        <a:lstStyle/>
        <a:p>
          <a:endParaRPr kumimoji="1" lang="ja-JP" altLang="en-US"/>
        </a:p>
      </dgm:t>
    </dgm:pt>
    <dgm:pt modelId="{E7B982B5-7E38-4381-8A1D-D5A016D6A017}" type="sibTrans" cxnId="{14331BBA-4029-40B7-8038-FF5743126E25}">
      <dgm:prSet/>
      <dgm:spPr/>
      <dgm:t>
        <a:bodyPr/>
        <a:lstStyle/>
        <a:p>
          <a:endParaRPr kumimoji="1" lang="ja-JP" altLang="en-US"/>
        </a:p>
      </dgm:t>
    </dgm:pt>
    <dgm:pt modelId="{AF077D6F-4354-4C65-BC61-4079B5A5161C}">
      <dgm:prSet phldrT="[テキスト]" custT="1"/>
      <dgm:spPr/>
      <dgm:t>
        <a:bodyPr/>
        <a:lstStyle/>
        <a:p>
          <a:r>
            <a:rPr kumimoji="1" lang="ja-JP" altLang="en-US" sz="2900" b="1" kern="1200" dirty="0">
              <a:solidFill>
                <a:srgbClr val="FF0000"/>
              </a:solidFill>
              <a:latin typeface="游ゴシック" panose="020F0502020204030204"/>
              <a:ea typeface="游ゴシック" panose="020B0400000000000000" pitchFamily="50" charset="-128"/>
              <a:cs typeface="+mn-cs"/>
            </a:rPr>
            <a:t>計画案をまとめ、みんなで合意</a:t>
          </a:r>
        </a:p>
      </dgm:t>
    </dgm:pt>
    <dgm:pt modelId="{DD2DBDD4-B94C-4F0F-8E94-B629CBF108E3}" type="parTrans" cxnId="{FBE5EDCF-E375-4918-A7AB-2AA7C44D9A85}">
      <dgm:prSet/>
      <dgm:spPr/>
      <dgm:t>
        <a:bodyPr/>
        <a:lstStyle/>
        <a:p>
          <a:endParaRPr kumimoji="1" lang="ja-JP" altLang="en-US"/>
        </a:p>
      </dgm:t>
    </dgm:pt>
    <dgm:pt modelId="{26CFD181-41DB-4880-A55A-11147C4FFE03}" type="sibTrans" cxnId="{FBE5EDCF-E375-4918-A7AB-2AA7C44D9A85}">
      <dgm:prSet/>
      <dgm:spPr/>
      <dgm:t>
        <a:bodyPr/>
        <a:lstStyle/>
        <a:p>
          <a:endParaRPr kumimoji="1" lang="ja-JP" altLang="en-US"/>
        </a:p>
      </dgm:t>
    </dgm:pt>
    <dgm:pt modelId="{DE1759AB-03D5-49B1-9B50-5317EC41A384}" type="pres">
      <dgm:prSet presAssocID="{021BCD7E-CCCA-4FB6-BD4D-21696CAE4589}" presName="linearFlow" presStyleCnt="0">
        <dgm:presLayoutVars>
          <dgm:dir/>
          <dgm:animLvl val="lvl"/>
          <dgm:resizeHandles val="exact"/>
        </dgm:presLayoutVars>
      </dgm:prSet>
      <dgm:spPr/>
    </dgm:pt>
    <dgm:pt modelId="{F36EE182-8579-4066-95F9-7C50ED4562BB}" type="pres">
      <dgm:prSet presAssocID="{3CCC1504-F1FF-4E51-B1F8-BDD243B69D8C}" presName="composite" presStyleCnt="0"/>
      <dgm:spPr/>
    </dgm:pt>
    <dgm:pt modelId="{D65396DA-4A06-4730-8743-2E268754C962}" type="pres">
      <dgm:prSet presAssocID="{3CCC1504-F1FF-4E51-B1F8-BDD243B69D8C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B9C2F63D-D514-4342-BB19-B4CED4403319}" type="pres">
      <dgm:prSet presAssocID="{3CCC1504-F1FF-4E51-B1F8-BDD243B69D8C}" presName="descendantText" presStyleLbl="alignAcc1" presStyleIdx="0" presStyleCnt="5" custLinFactNeighborX="295" custLinFactNeighborY="3772">
        <dgm:presLayoutVars>
          <dgm:bulletEnabled val="1"/>
        </dgm:presLayoutVars>
      </dgm:prSet>
      <dgm:spPr/>
    </dgm:pt>
    <dgm:pt modelId="{74224900-9E10-4E99-A688-8E6766953BC5}" type="pres">
      <dgm:prSet presAssocID="{20B2E2DC-3C29-4FEB-AF2D-1F8EB278212E}" presName="sp" presStyleCnt="0"/>
      <dgm:spPr/>
    </dgm:pt>
    <dgm:pt modelId="{B0B69929-040F-4167-9E63-945435C3093C}" type="pres">
      <dgm:prSet presAssocID="{161E3A86-365C-41DD-B957-7A0124AD8066}" presName="composite" presStyleCnt="0"/>
      <dgm:spPr/>
    </dgm:pt>
    <dgm:pt modelId="{4F88E8E8-FB4D-481C-BF9B-4D7A5826BFF6}" type="pres">
      <dgm:prSet presAssocID="{161E3A86-365C-41DD-B957-7A0124AD8066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B222010E-65F7-4933-8E9C-E73E80D59151}" type="pres">
      <dgm:prSet presAssocID="{161E3A86-365C-41DD-B957-7A0124AD8066}" presName="descendantText" presStyleLbl="alignAcc1" presStyleIdx="1" presStyleCnt="5">
        <dgm:presLayoutVars>
          <dgm:bulletEnabled val="1"/>
        </dgm:presLayoutVars>
      </dgm:prSet>
      <dgm:spPr/>
    </dgm:pt>
    <dgm:pt modelId="{312DE2C5-2FC8-4C95-A4B5-6395E8AE2618}" type="pres">
      <dgm:prSet presAssocID="{0648314B-B595-4F6E-A3EC-2C5698A1DAC1}" presName="sp" presStyleCnt="0"/>
      <dgm:spPr/>
    </dgm:pt>
    <dgm:pt modelId="{9B04E871-0881-4B77-BF2F-8FE57AF63EA8}" type="pres">
      <dgm:prSet presAssocID="{A8756FC8-6D70-4C53-A2BE-2B5635A2433C}" presName="composite" presStyleCnt="0"/>
      <dgm:spPr/>
    </dgm:pt>
    <dgm:pt modelId="{FE890AF6-9743-4252-9F4F-4F4232BBF4B5}" type="pres">
      <dgm:prSet presAssocID="{A8756FC8-6D70-4C53-A2BE-2B5635A2433C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245C074F-0A0D-41AA-8EA6-D8F8CAB008CF}" type="pres">
      <dgm:prSet presAssocID="{A8756FC8-6D70-4C53-A2BE-2B5635A2433C}" presName="descendantText" presStyleLbl="alignAcc1" presStyleIdx="2" presStyleCnt="5" custScaleX="100189">
        <dgm:presLayoutVars>
          <dgm:bulletEnabled val="1"/>
        </dgm:presLayoutVars>
      </dgm:prSet>
      <dgm:spPr/>
    </dgm:pt>
    <dgm:pt modelId="{9A67DA26-1F3F-4E71-A0C4-FB88CE041CB8}" type="pres">
      <dgm:prSet presAssocID="{E37E6908-DC9C-4284-91CF-3EEBEEDD7333}" presName="sp" presStyleCnt="0"/>
      <dgm:spPr/>
    </dgm:pt>
    <dgm:pt modelId="{7A4245CF-468F-4112-81DD-010AB9883D3E}" type="pres">
      <dgm:prSet presAssocID="{6A3AD1BF-4776-4C99-8609-823EE6CD2F1B}" presName="composite" presStyleCnt="0"/>
      <dgm:spPr/>
    </dgm:pt>
    <dgm:pt modelId="{B0A3404D-6081-4C73-A880-DD1FF7DD04D7}" type="pres">
      <dgm:prSet presAssocID="{6A3AD1BF-4776-4C99-8609-823EE6CD2F1B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8FE40D3A-203D-4A87-B06F-6BA68C5385F1}" type="pres">
      <dgm:prSet presAssocID="{6A3AD1BF-4776-4C99-8609-823EE6CD2F1B}" presName="descendantText" presStyleLbl="alignAcc1" presStyleIdx="3" presStyleCnt="5" custLinFactNeighborX="0" custLinFactNeighborY="6545">
        <dgm:presLayoutVars>
          <dgm:bulletEnabled val="1"/>
        </dgm:presLayoutVars>
      </dgm:prSet>
      <dgm:spPr/>
    </dgm:pt>
    <dgm:pt modelId="{AA6AE90E-E039-41C0-B8AC-AAEE429E8DF5}" type="pres">
      <dgm:prSet presAssocID="{48FAABE6-F6EB-4262-9BF9-6B4FA2518AAE}" presName="sp" presStyleCnt="0"/>
      <dgm:spPr/>
    </dgm:pt>
    <dgm:pt modelId="{2AC2160D-AEFB-4BDA-A98F-52082558A31F}" type="pres">
      <dgm:prSet presAssocID="{0EF2ED9D-036A-4E69-850F-0C4B8B3A6DB6}" presName="composite" presStyleCnt="0"/>
      <dgm:spPr/>
    </dgm:pt>
    <dgm:pt modelId="{63D427C3-44D6-4B8E-B475-ACAB4CF3A5BE}" type="pres">
      <dgm:prSet presAssocID="{0EF2ED9D-036A-4E69-850F-0C4B8B3A6DB6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A8099D28-DBB7-4905-9ACC-23D7B2401F21}" type="pres">
      <dgm:prSet presAssocID="{0EF2ED9D-036A-4E69-850F-0C4B8B3A6DB6}" presName="descendantText" presStyleLbl="alignAcc1" presStyleIdx="4" presStyleCnt="5" custLinFactNeighborX="0" custLinFactNeighborY="-1258">
        <dgm:presLayoutVars>
          <dgm:bulletEnabled val="1"/>
        </dgm:presLayoutVars>
      </dgm:prSet>
      <dgm:spPr/>
    </dgm:pt>
  </dgm:ptLst>
  <dgm:cxnLst>
    <dgm:cxn modelId="{3794DE13-B915-47A9-B9E4-BDD316C77F2E}" type="presOf" srcId="{021BCD7E-CCCA-4FB6-BD4D-21696CAE4589}" destId="{DE1759AB-03D5-49B1-9B50-5317EC41A384}" srcOrd="0" destOrd="0" presId="urn:microsoft.com/office/officeart/2005/8/layout/chevron2"/>
    <dgm:cxn modelId="{EA6C5B22-9AA4-4142-824A-0B9146C82294}" type="presOf" srcId="{6926118D-2717-41C3-8E9E-EE0633B1D802}" destId="{A8099D28-DBB7-4905-9ACC-23D7B2401F21}" srcOrd="0" destOrd="0" presId="urn:microsoft.com/office/officeart/2005/8/layout/chevron2"/>
    <dgm:cxn modelId="{A2C4172B-A27C-4E60-98E9-7825AAEA4F66}" type="presOf" srcId="{6A3AD1BF-4776-4C99-8609-823EE6CD2F1B}" destId="{B0A3404D-6081-4C73-A880-DD1FF7DD04D7}" srcOrd="0" destOrd="0" presId="urn:microsoft.com/office/officeart/2005/8/layout/chevron2"/>
    <dgm:cxn modelId="{93AE802D-13D0-437E-BC47-983204D0DC4F}" srcId="{161E3A86-365C-41DD-B957-7A0124AD8066}" destId="{AC6C40F1-67D4-4405-98B8-6CC5BD1DB91D}" srcOrd="0" destOrd="0" parTransId="{7BEB1F8E-044D-436C-8C69-3ACB3D3F74E2}" sibTransId="{3FB536C5-5B55-4AF6-A263-F3846C607299}"/>
    <dgm:cxn modelId="{19C79C2F-179F-4476-9B7C-F2AC93735535}" srcId="{021BCD7E-CCCA-4FB6-BD4D-21696CAE4589}" destId="{A8756FC8-6D70-4C53-A2BE-2B5635A2433C}" srcOrd="2" destOrd="0" parTransId="{1618A6D6-73B7-4088-9436-4A7132F5427E}" sibTransId="{E37E6908-DC9C-4284-91CF-3EEBEEDD7333}"/>
    <dgm:cxn modelId="{75A50330-11F3-4423-9D53-5563BC599DA5}" srcId="{021BCD7E-CCCA-4FB6-BD4D-21696CAE4589}" destId="{3CCC1504-F1FF-4E51-B1F8-BDD243B69D8C}" srcOrd="0" destOrd="0" parTransId="{05401DA7-15B3-4333-9969-9691315B9844}" sibTransId="{20B2E2DC-3C29-4FEB-AF2D-1F8EB278212E}"/>
    <dgm:cxn modelId="{33153D3C-99D0-4AB2-B9A0-5CA760D99CB5}" srcId="{A8756FC8-6D70-4C53-A2BE-2B5635A2433C}" destId="{74564EA7-F694-4A71-871F-90510B68023B}" srcOrd="0" destOrd="0" parTransId="{CDFF08BD-20C6-48BA-B2BC-6359EE7B03C9}" sibTransId="{5B0C7CEE-657E-40B2-8351-B929AC1DA4DA}"/>
    <dgm:cxn modelId="{2723E93E-C62C-48AC-9E43-2C47218899DC}" srcId="{3CCC1504-F1FF-4E51-B1F8-BDD243B69D8C}" destId="{2DEA4EC5-FA5B-4022-8FA3-FE2D7FF8F5B8}" srcOrd="0" destOrd="0" parTransId="{579430FE-6B79-40E2-ADFB-CC64EF584362}" sibTransId="{DCFFE43C-1046-4285-A6C8-F7D1C44DDD07}"/>
    <dgm:cxn modelId="{3E6EAE5D-5905-441F-B030-32A341F26780}" type="presOf" srcId="{3CCC1504-F1FF-4E51-B1F8-BDD243B69D8C}" destId="{D65396DA-4A06-4730-8743-2E268754C962}" srcOrd="0" destOrd="0" presId="urn:microsoft.com/office/officeart/2005/8/layout/chevron2"/>
    <dgm:cxn modelId="{DDB1CF87-E631-4628-95F7-60975FA911C4}" type="presOf" srcId="{AF077D6F-4354-4C65-BC61-4079B5A5161C}" destId="{8FE40D3A-203D-4A87-B06F-6BA68C5385F1}" srcOrd="0" destOrd="0" presId="urn:microsoft.com/office/officeart/2005/8/layout/chevron2"/>
    <dgm:cxn modelId="{93D9D9A6-F8FF-43E2-9531-0E544CEC19C7}" srcId="{021BCD7E-CCCA-4FB6-BD4D-21696CAE4589}" destId="{161E3A86-365C-41DD-B957-7A0124AD8066}" srcOrd="1" destOrd="0" parTransId="{8318DD5D-B1BC-4690-BD7E-76FEB58E5523}" sibTransId="{0648314B-B595-4F6E-A3EC-2C5698A1DAC1}"/>
    <dgm:cxn modelId="{C9B323B4-29E6-4F31-B48C-DD82E05296BA}" srcId="{021BCD7E-CCCA-4FB6-BD4D-21696CAE4589}" destId="{6A3AD1BF-4776-4C99-8609-823EE6CD2F1B}" srcOrd="3" destOrd="0" parTransId="{B05FEB7A-C628-4112-B5EE-9866D70E1188}" sibTransId="{48FAABE6-F6EB-4262-9BF9-6B4FA2518AAE}"/>
    <dgm:cxn modelId="{60339DB5-E5B9-44E6-9F8B-305043C0060E}" type="presOf" srcId="{AC6C40F1-67D4-4405-98B8-6CC5BD1DB91D}" destId="{B222010E-65F7-4933-8E9C-E73E80D59151}" srcOrd="0" destOrd="0" presId="urn:microsoft.com/office/officeart/2005/8/layout/chevron2"/>
    <dgm:cxn modelId="{14331BBA-4029-40B7-8038-FF5743126E25}" srcId="{0EF2ED9D-036A-4E69-850F-0C4B8B3A6DB6}" destId="{6926118D-2717-41C3-8E9E-EE0633B1D802}" srcOrd="0" destOrd="0" parTransId="{5753B525-2591-4E8A-9A5E-33E77DBCA94C}" sibTransId="{E7B982B5-7E38-4381-8A1D-D5A016D6A017}"/>
    <dgm:cxn modelId="{EC3EAECB-D90E-4BC5-B834-56DFD555E2D8}" type="presOf" srcId="{161E3A86-365C-41DD-B957-7A0124AD8066}" destId="{4F88E8E8-FB4D-481C-BF9B-4D7A5826BFF6}" srcOrd="0" destOrd="0" presId="urn:microsoft.com/office/officeart/2005/8/layout/chevron2"/>
    <dgm:cxn modelId="{FBE5EDCF-E375-4918-A7AB-2AA7C44D9A85}" srcId="{6A3AD1BF-4776-4C99-8609-823EE6CD2F1B}" destId="{AF077D6F-4354-4C65-BC61-4079B5A5161C}" srcOrd="0" destOrd="0" parTransId="{DD2DBDD4-B94C-4F0F-8E94-B629CBF108E3}" sibTransId="{26CFD181-41DB-4880-A55A-11147C4FFE03}"/>
    <dgm:cxn modelId="{52B659E6-EE58-48EC-AF93-E3F8946300BF}" type="presOf" srcId="{A8756FC8-6D70-4C53-A2BE-2B5635A2433C}" destId="{FE890AF6-9743-4252-9F4F-4F4232BBF4B5}" srcOrd="0" destOrd="0" presId="urn:microsoft.com/office/officeart/2005/8/layout/chevron2"/>
    <dgm:cxn modelId="{7AE09FEA-3A61-4728-8215-AAD1450178BE}" type="presOf" srcId="{74564EA7-F694-4A71-871F-90510B68023B}" destId="{245C074F-0A0D-41AA-8EA6-D8F8CAB008CF}" srcOrd="0" destOrd="0" presId="urn:microsoft.com/office/officeart/2005/8/layout/chevron2"/>
    <dgm:cxn modelId="{7D8CA5EB-CB26-4DF4-B17B-696B85C4F5C0}" srcId="{021BCD7E-CCCA-4FB6-BD4D-21696CAE4589}" destId="{0EF2ED9D-036A-4E69-850F-0C4B8B3A6DB6}" srcOrd="4" destOrd="0" parTransId="{69E10012-8F8B-4166-8307-7B806B0944DC}" sibTransId="{41EA6E47-D0C7-41AC-B597-96B1203F9D2A}"/>
    <dgm:cxn modelId="{87E69CEE-8FE3-48EF-A466-7F645395FFB4}" type="presOf" srcId="{0EF2ED9D-036A-4E69-850F-0C4B8B3A6DB6}" destId="{63D427C3-44D6-4B8E-B475-ACAB4CF3A5BE}" srcOrd="0" destOrd="0" presId="urn:microsoft.com/office/officeart/2005/8/layout/chevron2"/>
    <dgm:cxn modelId="{3066F3FB-02BE-41A8-96AA-BE4E63A7864C}" type="presOf" srcId="{2DEA4EC5-FA5B-4022-8FA3-FE2D7FF8F5B8}" destId="{B9C2F63D-D514-4342-BB19-B4CED4403319}" srcOrd="0" destOrd="0" presId="urn:microsoft.com/office/officeart/2005/8/layout/chevron2"/>
    <dgm:cxn modelId="{74DB032C-FFE6-4AE6-A8E2-7C201A78556A}" type="presParOf" srcId="{DE1759AB-03D5-49B1-9B50-5317EC41A384}" destId="{F36EE182-8579-4066-95F9-7C50ED4562BB}" srcOrd="0" destOrd="0" presId="urn:microsoft.com/office/officeart/2005/8/layout/chevron2"/>
    <dgm:cxn modelId="{763B6EE4-26A2-446F-B543-273A7BEBA7D0}" type="presParOf" srcId="{F36EE182-8579-4066-95F9-7C50ED4562BB}" destId="{D65396DA-4A06-4730-8743-2E268754C962}" srcOrd="0" destOrd="0" presId="urn:microsoft.com/office/officeart/2005/8/layout/chevron2"/>
    <dgm:cxn modelId="{0D026A0A-7BBC-4187-9CFB-585CC5835F6C}" type="presParOf" srcId="{F36EE182-8579-4066-95F9-7C50ED4562BB}" destId="{B9C2F63D-D514-4342-BB19-B4CED4403319}" srcOrd="1" destOrd="0" presId="urn:microsoft.com/office/officeart/2005/8/layout/chevron2"/>
    <dgm:cxn modelId="{668B557E-53FD-49C3-925A-1A7FBA21BB85}" type="presParOf" srcId="{DE1759AB-03D5-49B1-9B50-5317EC41A384}" destId="{74224900-9E10-4E99-A688-8E6766953BC5}" srcOrd="1" destOrd="0" presId="urn:microsoft.com/office/officeart/2005/8/layout/chevron2"/>
    <dgm:cxn modelId="{CA90536A-B078-4DA0-B3C5-D29F300566B4}" type="presParOf" srcId="{DE1759AB-03D5-49B1-9B50-5317EC41A384}" destId="{B0B69929-040F-4167-9E63-945435C3093C}" srcOrd="2" destOrd="0" presId="urn:microsoft.com/office/officeart/2005/8/layout/chevron2"/>
    <dgm:cxn modelId="{84C8BBF8-562E-481F-93E3-648EA10DAACA}" type="presParOf" srcId="{B0B69929-040F-4167-9E63-945435C3093C}" destId="{4F88E8E8-FB4D-481C-BF9B-4D7A5826BFF6}" srcOrd="0" destOrd="0" presId="urn:microsoft.com/office/officeart/2005/8/layout/chevron2"/>
    <dgm:cxn modelId="{7233CBF4-AF01-497D-8E06-5C0B88CB3439}" type="presParOf" srcId="{B0B69929-040F-4167-9E63-945435C3093C}" destId="{B222010E-65F7-4933-8E9C-E73E80D59151}" srcOrd="1" destOrd="0" presId="urn:microsoft.com/office/officeart/2005/8/layout/chevron2"/>
    <dgm:cxn modelId="{5F053CF8-ECAB-443E-AE67-7D87FF94E887}" type="presParOf" srcId="{DE1759AB-03D5-49B1-9B50-5317EC41A384}" destId="{312DE2C5-2FC8-4C95-A4B5-6395E8AE2618}" srcOrd="3" destOrd="0" presId="urn:microsoft.com/office/officeart/2005/8/layout/chevron2"/>
    <dgm:cxn modelId="{C6992604-A563-4A3B-8781-911737E91602}" type="presParOf" srcId="{DE1759AB-03D5-49B1-9B50-5317EC41A384}" destId="{9B04E871-0881-4B77-BF2F-8FE57AF63EA8}" srcOrd="4" destOrd="0" presId="urn:microsoft.com/office/officeart/2005/8/layout/chevron2"/>
    <dgm:cxn modelId="{15818ACF-56DB-460A-AA19-6B4A99FF4359}" type="presParOf" srcId="{9B04E871-0881-4B77-BF2F-8FE57AF63EA8}" destId="{FE890AF6-9743-4252-9F4F-4F4232BBF4B5}" srcOrd="0" destOrd="0" presId="urn:microsoft.com/office/officeart/2005/8/layout/chevron2"/>
    <dgm:cxn modelId="{574735EA-00C4-4B0C-9120-A6A0BB2A576A}" type="presParOf" srcId="{9B04E871-0881-4B77-BF2F-8FE57AF63EA8}" destId="{245C074F-0A0D-41AA-8EA6-D8F8CAB008CF}" srcOrd="1" destOrd="0" presId="urn:microsoft.com/office/officeart/2005/8/layout/chevron2"/>
    <dgm:cxn modelId="{1E8FE54E-DDC5-4BCC-A885-DBA14C841DA3}" type="presParOf" srcId="{DE1759AB-03D5-49B1-9B50-5317EC41A384}" destId="{9A67DA26-1F3F-4E71-A0C4-FB88CE041CB8}" srcOrd="5" destOrd="0" presId="urn:microsoft.com/office/officeart/2005/8/layout/chevron2"/>
    <dgm:cxn modelId="{D6B8A77C-C35C-45E5-AEB2-2EEB6DBAE00D}" type="presParOf" srcId="{DE1759AB-03D5-49B1-9B50-5317EC41A384}" destId="{7A4245CF-468F-4112-81DD-010AB9883D3E}" srcOrd="6" destOrd="0" presId="urn:microsoft.com/office/officeart/2005/8/layout/chevron2"/>
    <dgm:cxn modelId="{CDEDFE7E-B52A-4F4E-9326-BC5E86C11BE6}" type="presParOf" srcId="{7A4245CF-468F-4112-81DD-010AB9883D3E}" destId="{B0A3404D-6081-4C73-A880-DD1FF7DD04D7}" srcOrd="0" destOrd="0" presId="urn:microsoft.com/office/officeart/2005/8/layout/chevron2"/>
    <dgm:cxn modelId="{B71CD934-6FFD-46B2-AF10-B4B770907BE4}" type="presParOf" srcId="{7A4245CF-468F-4112-81DD-010AB9883D3E}" destId="{8FE40D3A-203D-4A87-B06F-6BA68C5385F1}" srcOrd="1" destOrd="0" presId="urn:microsoft.com/office/officeart/2005/8/layout/chevron2"/>
    <dgm:cxn modelId="{E97C5E70-5FDE-42B2-B78E-375F24BF031F}" type="presParOf" srcId="{DE1759AB-03D5-49B1-9B50-5317EC41A384}" destId="{AA6AE90E-E039-41C0-B8AC-AAEE429E8DF5}" srcOrd="7" destOrd="0" presId="urn:microsoft.com/office/officeart/2005/8/layout/chevron2"/>
    <dgm:cxn modelId="{8F99B7D4-D86E-4327-9D6A-9F53BCCDA719}" type="presParOf" srcId="{DE1759AB-03D5-49B1-9B50-5317EC41A384}" destId="{2AC2160D-AEFB-4BDA-A98F-52082558A31F}" srcOrd="8" destOrd="0" presId="urn:microsoft.com/office/officeart/2005/8/layout/chevron2"/>
    <dgm:cxn modelId="{14A1C966-65F8-4BD7-B787-CEAD8AC6DFB5}" type="presParOf" srcId="{2AC2160D-AEFB-4BDA-A98F-52082558A31F}" destId="{63D427C3-44D6-4B8E-B475-ACAB4CF3A5BE}" srcOrd="0" destOrd="0" presId="urn:microsoft.com/office/officeart/2005/8/layout/chevron2"/>
    <dgm:cxn modelId="{CABA37B8-DBB7-4C21-84A4-6680F237310B}" type="presParOf" srcId="{2AC2160D-AEFB-4BDA-A98F-52082558A31F}" destId="{A8099D28-DBB7-4905-9ACC-23D7B2401F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21BCD7E-CCCA-4FB6-BD4D-21696CAE4589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3CCC1504-F1FF-4E51-B1F8-BDD243B69D8C}">
      <dgm:prSet phldrT="[テキスト]"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1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05401DA7-15B3-4333-9969-9691315B9844}" type="parTrans" cxnId="{75A50330-11F3-4423-9D53-5563BC599DA5}">
      <dgm:prSet/>
      <dgm:spPr/>
      <dgm:t>
        <a:bodyPr/>
        <a:lstStyle/>
        <a:p>
          <a:endParaRPr kumimoji="1" lang="ja-JP" altLang="en-US"/>
        </a:p>
      </dgm:t>
    </dgm:pt>
    <dgm:pt modelId="{20B2E2DC-3C29-4FEB-AF2D-1F8EB278212E}" type="sibTrans" cxnId="{75A50330-11F3-4423-9D53-5563BC599DA5}">
      <dgm:prSet/>
      <dgm:spPr/>
      <dgm:t>
        <a:bodyPr/>
        <a:lstStyle/>
        <a:p>
          <a:endParaRPr kumimoji="1" lang="ja-JP" altLang="en-US"/>
        </a:p>
      </dgm:t>
    </dgm:pt>
    <dgm:pt modelId="{2DEA4EC5-FA5B-4022-8FA3-FE2D7FF8F5B8}">
      <dgm:prSet phldrT="[テキスト]"/>
      <dgm:spPr/>
      <dgm:t>
        <a:bodyPr/>
        <a:lstStyle/>
        <a:p>
          <a:r>
            <a:rPr kumimoji="1" lang="ja-JP" altLang="en-US" b="0" dirty="0">
              <a:solidFill>
                <a:schemeClr val="tx1"/>
              </a:solidFill>
            </a:rPr>
            <a:t>計画の対象ごとに支援する</a:t>
          </a:r>
        </a:p>
      </dgm:t>
    </dgm:pt>
    <dgm:pt modelId="{579430FE-6B79-40E2-ADFB-CC64EF584362}" type="parTrans" cxnId="{2723E93E-C62C-48AC-9E43-2C47218899DC}">
      <dgm:prSet/>
      <dgm:spPr/>
      <dgm:t>
        <a:bodyPr/>
        <a:lstStyle/>
        <a:p>
          <a:endParaRPr kumimoji="1" lang="ja-JP" altLang="en-US"/>
        </a:p>
      </dgm:t>
    </dgm:pt>
    <dgm:pt modelId="{DCFFE43C-1046-4285-A6C8-F7D1C44DDD07}" type="sibTrans" cxnId="{2723E93E-C62C-48AC-9E43-2C47218899DC}">
      <dgm:prSet/>
      <dgm:spPr/>
      <dgm:t>
        <a:bodyPr/>
        <a:lstStyle/>
        <a:p>
          <a:endParaRPr kumimoji="1" lang="ja-JP" altLang="en-US"/>
        </a:p>
      </dgm:t>
    </dgm:pt>
    <dgm:pt modelId="{161E3A86-365C-41DD-B957-7A0124AD8066}">
      <dgm:prSet phldrT="[テキスト]" custT="1"/>
      <dgm:spPr/>
      <dgm:t>
        <a:bodyPr/>
        <a:lstStyle/>
        <a:p>
          <a:r>
            <a:rPr kumimoji="1" lang="en-US" altLang="ja-JP" sz="2800" dirty="0">
              <a:solidFill>
                <a:schemeClr val="tx1"/>
              </a:solidFill>
            </a:rPr>
            <a:t>2</a:t>
          </a:r>
          <a:endParaRPr kumimoji="1" lang="ja-JP" altLang="en-US" sz="2800" dirty="0">
            <a:solidFill>
              <a:schemeClr val="tx1"/>
            </a:solidFill>
          </a:endParaRPr>
        </a:p>
      </dgm:t>
    </dgm:pt>
    <dgm:pt modelId="{8318DD5D-B1BC-4690-BD7E-76FEB58E5523}" type="parTrans" cxnId="{93D9D9A6-F8FF-43E2-9531-0E544CEC19C7}">
      <dgm:prSet/>
      <dgm:spPr/>
      <dgm:t>
        <a:bodyPr/>
        <a:lstStyle/>
        <a:p>
          <a:endParaRPr kumimoji="1" lang="ja-JP" altLang="en-US"/>
        </a:p>
      </dgm:t>
    </dgm:pt>
    <dgm:pt modelId="{0648314B-B595-4F6E-A3EC-2C5698A1DAC1}" type="sibTrans" cxnId="{93D9D9A6-F8FF-43E2-9531-0E544CEC19C7}">
      <dgm:prSet/>
      <dgm:spPr/>
      <dgm:t>
        <a:bodyPr/>
        <a:lstStyle/>
        <a:p>
          <a:endParaRPr kumimoji="1" lang="ja-JP" altLang="en-US"/>
        </a:p>
      </dgm:t>
    </dgm:pt>
    <dgm:pt modelId="{AC6C40F1-67D4-4405-98B8-6CC5BD1DB91D}">
      <dgm:prSet phldrT="[テキスト]"/>
      <dgm:spPr/>
      <dgm:t>
        <a:bodyPr/>
        <a:lstStyle/>
        <a:p>
          <a:r>
            <a:rPr kumimoji="1" lang="ja-JP" altLang="en-US" b="0" dirty="0">
              <a:solidFill>
                <a:schemeClr val="tx1"/>
              </a:solidFill>
            </a:rPr>
            <a:t>地区の特性を知る</a:t>
          </a:r>
        </a:p>
      </dgm:t>
    </dgm:pt>
    <dgm:pt modelId="{7BEB1F8E-044D-436C-8C69-3ACB3D3F74E2}" type="parTrans" cxnId="{93AE802D-13D0-437E-BC47-983204D0DC4F}">
      <dgm:prSet/>
      <dgm:spPr/>
      <dgm:t>
        <a:bodyPr/>
        <a:lstStyle/>
        <a:p>
          <a:endParaRPr kumimoji="1" lang="ja-JP" altLang="en-US"/>
        </a:p>
      </dgm:t>
    </dgm:pt>
    <dgm:pt modelId="{3FB536C5-5B55-4AF6-A263-F3846C607299}" type="sibTrans" cxnId="{93AE802D-13D0-437E-BC47-983204D0DC4F}">
      <dgm:prSet/>
      <dgm:spPr/>
      <dgm:t>
        <a:bodyPr/>
        <a:lstStyle/>
        <a:p>
          <a:endParaRPr kumimoji="1" lang="ja-JP" altLang="en-US"/>
        </a:p>
      </dgm:t>
    </dgm:pt>
    <dgm:pt modelId="{A8756FC8-6D70-4C53-A2BE-2B5635A2433C}">
      <dgm:prSet phldrT="[テキスト]"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3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1618A6D6-73B7-4088-9436-4A7132F5427E}" type="parTrans" cxnId="{19C79C2F-179F-4476-9B7C-F2AC93735535}">
      <dgm:prSet/>
      <dgm:spPr/>
      <dgm:t>
        <a:bodyPr/>
        <a:lstStyle/>
        <a:p>
          <a:endParaRPr kumimoji="1" lang="ja-JP" altLang="en-US"/>
        </a:p>
      </dgm:t>
    </dgm:pt>
    <dgm:pt modelId="{E37E6908-DC9C-4284-91CF-3EEBEEDD7333}" type="sibTrans" cxnId="{19C79C2F-179F-4476-9B7C-F2AC93735535}">
      <dgm:prSet/>
      <dgm:spPr/>
      <dgm:t>
        <a:bodyPr/>
        <a:lstStyle/>
        <a:p>
          <a:endParaRPr kumimoji="1" lang="ja-JP" altLang="en-US"/>
        </a:p>
      </dgm:t>
    </dgm:pt>
    <dgm:pt modelId="{74564EA7-F694-4A71-871F-90510B68023B}">
      <dgm:prSet phldrT="[テキスト]"/>
      <dgm:spPr/>
      <dgm:t>
        <a:bodyPr/>
        <a:lstStyle/>
        <a:p>
          <a:r>
            <a:rPr kumimoji="1" lang="ja-JP" altLang="en-US" b="0" dirty="0">
              <a:solidFill>
                <a:schemeClr val="tx1"/>
              </a:solidFill>
            </a:rPr>
            <a:t>活動内容と役割分担を決める</a:t>
          </a:r>
        </a:p>
      </dgm:t>
    </dgm:pt>
    <dgm:pt modelId="{CDFF08BD-20C6-48BA-B2BC-6359EE7B03C9}" type="parTrans" cxnId="{33153D3C-99D0-4AB2-B9A0-5CA760D99CB5}">
      <dgm:prSet/>
      <dgm:spPr/>
      <dgm:t>
        <a:bodyPr/>
        <a:lstStyle/>
        <a:p>
          <a:endParaRPr kumimoji="1" lang="ja-JP" altLang="en-US"/>
        </a:p>
      </dgm:t>
    </dgm:pt>
    <dgm:pt modelId="{5B0C7CEE-657E-40B2-8351-B929AC1DA4DA}" type="sibTrans" cxnId="{33153D3C-99D0-4AB2-B9A0-5CA760D99CB5}">
      <dgm:prSet/>
      <dgm:spPr/>
      <dgm:t>
        <a:bodyPr/>
        <a:lstStyle/>
        <a:p>
          <a:endParaRPr kumimoji="1" lang="ja-JP" altLang="en-US"/>
        </a:p>
      </dgm:t>
    </dgm:pt>
    <dgm:pt modelId="{6A3AD1BF-4776-4C99-8609-823EE6CD2F1B}">
      <dgm:prSet custT="1"/>
      <dgm:spPr/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4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B05FEB7A-C628-4112-B5EE-9866D70E1188}" type="parTrans" cxnId="{C9B323B4-29E6-4F31-B48C-DD82E05296BA}">
      <dgm:prSet/>
      <dgm:spPr/>
      <dgm:t>
        <a:bodyPr/>
        <a:lstStyle/>
        <a:p>
          <a:endParaRPr kumimoji="1" lang="ja-JP" altLang="en-US"/>
        </a:p>
      </dgm:t>
    </dgm:pt>
    <dgm:pt modelId="{48FAABE6-F6EB-4262-9BF9-6B4FA2518AAE}" type="sibTrans" cxnId="{C9B323B4-29E6-4F31-B48C-DD82E05296BA}">
      <dgm:prSet/>
      <dgm:spPr/>
      <dgm:t>
        <a:bodyPr/>
        <a:lstStyle/>
        <a:p>
          <a:endParaRPr kumimoji="1" lang="ja-JP" altLang="en-US"/>
        </a:p>
      </dgm:t>
    </dgm:pt>
    <dgm:pt modelId="{0EF2ED9D-036A-4E69-850F-0C4B8B3A6DB6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kumimoji="1" lang="en-US" altLang="ja-JP" sz="3200" dirty="0">
              <a:solidFill>
                <a:schemeClr val="tx1"/>
              </a:solidFill>
            </a:rPr>
            <a:t>5</a:t>
          </a:r>
          <a:endParaRPr kumimoji="1" lang="ja-JP" altLang="en-US" sz="3200" dirty="0">
            <a:solidFill>
              <a:schemeClr val="tx1"/>
            </a:solidFill>
          </a:endParaRPr>
        </a:p>
      </dgm:t>
    </dgm:pt>
    <dgm:pt modelId="{69E10012-8F8B-4166-8307-7B806B0944DC}" type="parTrans" cxnId="{7D8CA5EB-CB26-4DF4-B17B-696B85C4F5C0}">
      <dgm:prSet/>
      <dgm:spPr/>
      <dgm:t>
        <a:bodyPr/>
        <a:lstStyle/>
        <a:p>
          <a:endParaRPr kumimoji="1" lang="ja-JP" altLang="en-US"/>
        </a:p>
      </dgm:t>
    </dgm:pt>
    <dgm:pt modelId="{41EA6E47-D0C7-41AC-B597-96B1203F9D2A}" type="sibTrans" cxnId="{7D8CA5EB-CB26-4DF4-B17B-696B85C4F5C0}">
      <dgm:prSet/>
      <dgm:spPr/>
      <dgm:t>
        <a:bodyPr/>
        <a:lstStyle/>
        <a:p>
          <a:endParaRPr kumimoji="1" lang="ja-JP" altLang="en-US"/>
        </a:p>
      </dgm:t>
    </dgm:pt>
    <dgm:pt modelId="{6926118D-2717-41C3-8E9E-EE0633B1D802}">
      <dgm:prSet/>
      <dgm:spPr/>
      <dgm:t>
        <a:bodyPr/>
        <a:lstStyle/>
        <a:p>
          <a:r>
            <a:rPr kumimoji="1" lang="ja-JP" altLang="en-US" dirty="0"/>
            <a:t> </a:t>
          </a:r>
          <a:r>
            <a:rPr kumimoji="1" lang="ja-JP" altLang="en-US" b="1" dirty="0">
              <a:solidFill>
                <a:srgbClr val="FF0000"/>
              </a:solidFill>
            </a:rPr>
            <a:t>市町村防災会議に提出</a:t>
          </a:r>
        </a:p>
      </dgm:t>
    </dgm:pt>
    <dgm:pt modelId="{5753B525-2591-4E8A-9A5E-33E77DBCA94C}" type="parTrans" cxnId="{14331BBA-4029-40B7-8038-FF5743126E25}">
      <dgm:prSet/>
      <dgm:spPr/>
      <dgm:t>
        <a:bodyPr/>
        <a:lstStyle/>
        <a:p>
          <a:endParaRPr kumimoji="1" lang="ja-JP" altLang="en-US"/>
        </a:p>
      </dgm:t>
    </dgm:pt>
    <dgm:pt modelId="{E7B982B5-7E38-4381-8A1D-D5A016D6A017}" type="sibTrans" cxnId="{14331BBA-4029-40B7-8038-FF5743126E25}">
      <dgm:prSet/>
      <dgm:spPr/>
      <dgm:t>
        <a:bodyPr/>
        <a:lstStyle/>
        <a:p>
          <a:endParaRPr kumimoji="1" lang="ja-JP" altLang="en-US"/>
        </a:p>
      </dgm:t>
    </dgm:pt>
    <dgm:pt modelId="{19687988-1C2B-4056-AC61-D6FE377E69C2}">
      <dgm:prSet phldrT="[テキスト]"/>
      <dgm:spPr/>
      <dgm:t>
        <a:bodyPr/>
        <a:lstStyle/>
        <a:p>
          <a:r>
            <a:rPr kumimoji="1" lang="ja-JP" altLang="en-US"/>
            <a:t>計画案をまとめ、みんなで合意</a:t>
          </a:r>
        </a:p>
      </dgm:t>
    </dgm:pt>
    <dgm:pt modelId="{991D5BC2-A573-4004-A587-7F4E95FEDD2C}" type="parTrans" cxnId="{F1635A26-BCD0-4B32-A11C-B67C4AABECEE}">
      <dgm:prSet/>
      <dgm:spPr/>
    </dgm:pt>
    <dgm:pt modelId="{C5423006-5505-4392-A358-E8A30FB8F431}" type="sibTrans" cxnId="{F1635A26-BCD0-4B32-A11C-B67C4AABECEE}">
      <dgm:prSet/>
      <dgm:spPr/>
    </dgm:pt>
    <dgm:pt modelId="{DE1759AB-03D5-49B1-9B50-5317EC41A384}" type="pres">
      <dgm:prSet presAssocID="{021BCD7E-CCCA-4FB6-BD4D-21696CAE4589}" presName="linearFlow" presStyleCnt="0">
        <dgm:presLayoutVars>
          <dgm:dir/>
          <dgm:animLvl val="lvl"/>
          <dgm:resizeHandles val="exact"/>
        </dgm:presLayoutVars>
      </dgm:prSet>
      <dgm:spPr/>
    </dgm:pt>
    <dgm:pt modelId="{F36EE182-8579-4066-95F9-7C50ED4562BB}" type="pres">
      <dgm:prSet presAssocID="{3CCC1504-F1FF-4E51-B1F8-BDD243B69D8C}" presName="composite" presStyleCnt="0"/>
      <dgm:spPr/>
    </dgm:pt>
    <dgm:pt modelId="{D65396DA-4A06-4730-8743-2E268754C962}" type="pres">
      <dgm:prSet presAssocID="{3CCC1504-F1FF-4E51-B1F8-BDD243B69D8C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B9C2F63D-D514-4342-BB19-B4CED4403319}" type="pres">
      <dgm:prSet presAssocID="{3CCC1504-F1FF-4E51-B1F8-BDD243B69D8C}" presName="descendantText" presStyleLbl="alignAcc1" presStyleIdx="0" presStyleCnt="5" custLinFactNeighborX="295" custLinFactNeighborY="3772">
        <dgm:presLayoutVars>
          <dgm:bulletEnabled val="1"/>
        </dgm:presLayoutVars>
      </dgm:prSet>
      <dgm:spPr/>
    </dgm:pt>
    <dgm:pt modelId="{74224900-9E10-4E99-A688-8E6766953BC5}" type="pres">
      <dgm:prSet presAssocID="{20B2E2DC-3C29-4FEB-AF2D-1F8EB278212E}" presName="sp" presStyleCnt="0"/>
      <dgm:spPr/>
    </dgm:pt>
    <dgm:pt modelId="{B0B69929-040F-4167-9E63-945435C3093C}" type="pres">
      <dgm:prSet presAssocID="{161E3A86-365C-41DD-B957-7A0124AD8066}" presName="composite" presStyleCnt="0"/>
      <dgm:spPr/>
    </dgm:pt>
    <dgm:pt modelId="{4F88E8E8-FB4D-481C-BF9B-4D7A5826BFF6}" type="pres">
      <dgm:prSet presAssocID="{161E3A86-365C-41DD-B957-7A0124AD8066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B222010E-65F7-4933-8E9C-E73E80D59151}" type="pres">
      <dgm:prSet presAssocID="{161E3A86-365C-41DD-B957-7A0124AD8066}" presName="descendantText" presStyleLbl="alignAcc1" presStyleIdx="1" presStyleCnt="5">
        <dgm:presLayoutVars>
          <dgm:bulletEnabled val="1"/>
        </dgm:presLayoutVars>
      </dgm:prSet>
      <dgm:spPr/>
    </dgm:pt>
    <dgm:pt modelId="{312DE2C5-2FC8-4C95-A4B5-6395E8AE2618}" type="pres">
      <dgm:prSet presAssocID="{0648314B-B595-4F6E-A3EC-2C5698A1DAC1}" presName="sp" presStyleCnt="0"/>
      <dgm:spPr/>
    </dgm:pt>
    <dgm:pt modelId="{9B04E871-0881-4B77-BF2F-8FE57AF63EA8}" type="pres">
      <dgm:prSet presAssocID="{A8756FC8-6D70-4C53-A2BE-2B5635A2433C}" presName="composite" presStyleCnt="0"/>
      <dgm:spPr/>
    </dgm:pt>
    <dgm:pt modelId="{FE890AF6-9743-4252-9F4F-4F4232BBF4B5}" type="pres">
      <dgm:prSet presAssocID="{A8756FC8-6D70-4C53-A2BE-2B5635A2433C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245C074F-0A0D-41AA-8EA6-D8F8CAB008CF}" type="pres">
      <dgm:prSet presAssocID="{A8756FC8-6D70-4C53-A2BE-2B5635A2433C}" presName="descendantText" presStyleLbl="alignAcc1" presStyleIdx="2" presStyleCnt="5" custScaleX="100189">
        <dgm:presLayoutVars>
          <dgm:bulletEnabled val="1"/>
        </dgm:presLayoutVars>
      </dgm:prSet>
      <dgm:spPr/>
    </dgm:pt>
    <dgm:pt modelId="{9A67DA26-1F3F-4E71-A0C4-FB88CE041CB8}" type="pres">
      <dgm:prSet presAssocID="{E37E6908-DC9C-4284-91CF-3EEBEEDD7333}" presName="sp" presStyleCnt="0"/>
      <dgm:spPr/>
    </dgm:pt>
    <dgm:pt modelId="{7A4245CF-468F-4112-81DD-010AB9883D3E}" type="pres">
      <dgm:prSet presAssocID="{6A3AD1BF-4776-4C99-8609-823EE6CD2F1B}" presName="composite" presStyleCnt="0"/>
      <dgm:spPr/>
    </dgm:pt>
    <dgm:pt modelId="{B0A3404D-6081-4C73-A880-DD1FF7DD04D7}" type="pres">
      <dgm:prSet presAssocID="{6A3AD1BF-4776-4C99-8609-823EE6CD2F1B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8FE40D3A-203D-4A87-B06F-6BA68C5385F1}" type="pres">
      <dgm:prSet presAssocID="{6A3AD1BF-4776-4C99-8609-823EE6CD2F1B}" presName="descendantText" presStyleLbl="alignAcc1" presStyleIdx="3" presStyleCnt="5" custLinFactNeighborX="0" custLinFactNeighborY="6545">
        <dgm:presLayoutVars>
          <dgm:bulletEnabled val="1"/>
        </dgm:presLayoutVars>
      </dgm:prSet>
      <dgm:spPr/>
    </dgm:pt>
    <dgm:pt modelId="{AA6AE90E-E039-41C0-B8AC-AAEE429E8DF5}" type="pres">
      <dgm:prSet presAssocID="{48FAABE6-F6EB-4262-9BF9-6B4FA2518AAE}" presName="sp" presStyleCnt="0"/>
      <dgm:spPr/>
    </dgm:pt>
    <dgm:pt modelId="{2AC2160D-AEFB-4BDA-A98F-52082558A31F}" type="pres">
      <dgm:prSet presAssocID="{0EF2ED9D-036A-4E69-850F-0C4B8B3A6DB6}" presName="composite" presStyleCnt="0"/>
      <dgm:spPr/>
    </dgm:pt>
    <dgm:pt modelId="{63D427C3-44D6-4B8E-B475-ACAB4CF3A5BE}" type="pres">
      <dgm:prSet presAssocID="{0EF2ED9D-036A-4E69-850F-0C4B8B3A6DB6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A8099D28-DBB7-4905-9ACC-23D7B2401F21}" type="pres">
      <dgm:prSet presAssocID="{0EF2ED9D-036A-4E69-850F-0C4B8B3A6DB6}" presName="descendantText" presStyleLbl="alignAcc1" presStyleIdx="4" presStyleCnt="5" custLinFactNeighborX="0" custLinFactNeighborY="-1258">
        <dgm:presLayoutVars>
          <dgm:bulletEnabled val="1"/>
        </dgm:presLayoutVars>
      </dgm:prSet>
      <dgm:spPr/>
    </dgm:pt>
  </dgm:ptLst>
  <dgm:cxnLst>
    <dgm:cxn modelId="{3794DE13-B915-47A9-B9E4-BDD316C77F2E}" type="presOf" srcId="{021BCD7E-CCCA-4FB6-BD4D-21696CAE4589}" destId="{DE1759AB-03D5-49B1-9B50-5317EC41A384}" srcOrd="0" destOrd="0" presId="urn:microsoft.com/office/officeart/2005/8/layout/chevron2"/>
    <dgm:cxn modelId="{D081191D-2525-4292-A55A-0A9B1EDBAB6D}" type="presOf" srcId="{19687988-1C2B-4056-AC61-D6FE377E69C2}" destId="{8FE40D3A-203D-4A87-B06F-6BA68C5385F1}" srcOrd="0" destOrd="0" presId="urn:microsoft.com/office/officeart/2005/8/layout/chevron2"/>
    <dgm:cxn modelId="{EA6C5B22-9AA4-4142-824A-0B9146C82294}" type="presOf" srcId="{6926118D-2717-41C3-8E9E-EE0633B1D802}" destId="{A8099D28-DBB7-4905-9ACC-23D7B2401F21}" srcOrd="0" destOrd="0" presId="urn:microsoft.com/office/officeart/2005/8/layout/chevron2"/>
    <dgm:cxn modelId="{F1635A26-BCD0-4B32-A11C-B67C4AABECEE}" srcId="{6A3AD1BF-4776-4C99-8609-823EE6CD2F1B}" destId="{19687988-1C2B-4056-AC61-D6FE377E69C2}" srcOrd="0" destOrd="0" parTransId="{991D5BC2-A573-4004-A587-7F4E95FEDD2C}" sibTransId="{C5423006-5505-4392-A358-E8A30FB8F431}"/>
    <dgm:cxn modelId="{A2C4172B-A27C-4E60-98E9-7825AAEA4F66}" type="presOf" srcId="{6A3AD1BF-4776-4C99-8609-823EE6CD2F1B}" destId="{B0A3404D-6081-4C73-A880-DD1FF7DD04D7}" srcOrd="0" destOrd="0" presId="urn:microsoft.com/office/officeart/2005/8/layout/chevron2"/>
    <dgm:cxn modelId="{93AE802D-13D0-437E-BC47-983204D0DC4F}" srcId="{161E3A86-365C-41DD-B957-7A0124AD8066}" destId="{AC6C40F1-67D4-4405-98B8-6CC5BD1DB91D}" srcOrd="0" destOrd="0" parTransId="{7BEB1F8E-044D-436C-8C69-3ACB3D3F74E2}" sibTransId="{3FB536C5-5B55-4AF6-A263-F3846C607299}"/>
    <dgm:cxn modelId="{19C79C2F-179F-4476-9B7C-F2AC93735535}" srcId="{021BCD7E-CCCA-4FB6-BD4D-21696CAE4589}" destId="{A8756FC8-6D70-4C53-A2BE-2B5635A2433C}" srcOrd="2" destOrd="0" parTransId="{1618A6D6-73B7-4088-9436-4A7132F5427E}" sibTransId="{E37E6908-DC9C-4284-91CF-3EEBEEDD7333}"/>
    <dgm:cxn modelId="{75A50330-11F3-4423-9D53-5563BC599DA5}" srcId="{021BCD7E-CCCA-4FB6-BD4D-21696CAE4589}" destId="{3CCC1504-F1FF-4E51-B1F8-BDD243B69D8C}" srcOrd="0" destOrd="0" parTransId="{05401DA7-15B3-4333-9969-9691315B9844}" sibTransId="{20B2E2DC-3C29-4FEB-AF2D-1F8EB278212E}"/>
    <dgm:cxn modelId="{33153D3C-99D0-4AB2-B9A0-5CA760D99CB5}" srcId="{A8756FC8-6D70-4C53-A2BE-2B5635A2433C}" destId="{74564EA7-F694-4A71-871F-90510B68023B}" srcOrd="0" destOrd="0" parTransId="{CDFF08BD-20C6-48BA-B2BC-6359EE7B03C9}" sibTransId="{5B0C7CEE-657E-40B2-8351-B929AC1DA4DA}"/>
    <dgm:cxn modelId="{2723E93E-C62C-48AC-9E43-2C47218899DC}" srcId="{3CCC1504-F1FF-4E51-B1F8-BDD243B69D8C}" destId="{2DEA4EC5-FA5B-4022-8FA3-FE2D7FF8F5B8}" srcOrd="0" destOrd="0" parTransId="{579430FE-6B79-40E2-ADFB-CC64EF584362}" sibTransId="{DCFFE43C-1046-4285-A6C8-F7D1C44DDD07}"/>
    <dgm:cxn modelId="{3E6EAE5D-5905-441F-B030-32A341F26780}" type="presOf" srcId="{3CCC1504-F1FF-4E51-B1F8-BDD243B69D8C}" destId="{D65396DA-4A06-4730-8743-2E268754C962}" srcOrd="0" destOrd="0" presId="urn:microsoft.com/office/officeart/2005/8/layout/chevron2"/>
    <dgm:cxn modelId="{93D9D9A6-F8FF-43E2-9531-0E544CEC19C7}" srcId="{021BCD7E-CCCA-4FB6-BD4D-21696CAE4589}" destId="{161E3A86-365C-41DD-B957-7A0124AD8066}" srcOrd="1" destOrd="0" parTransId="{8318DD5D-B1BC-4690-BD7E-76FEB58E5523}" sibTransId="{0648314B-B595-4F6E-A3EC-2C5698A1DAC1}"/>
    <dgm:cxn modelId="{C9B323B4-29E6-4F31-B48C-DD82E05296BA}" srcId="{021BCD7E-CCCA-4FB6-BD4D-21696CAE4589}" destId="{6A3AD1BF-4776-4C99-8609-823EE6CD2F1B}" srcOrd="3" destOrd="0" parTransId="{B05FEB7A-C628-4112-B5EE-9866D70E1188}" sibTransId="{48FAABE6-F6EB-4262-9BF9-6B4FA2518AAE}"/>
    <dgm:cxn modelId="{60339DB5-E5B9-44E6-9F8B-305043C0060E}" type="presOf" srcId="{AC6C40F1-67D4-4405-98B8-6CC5BD1DB91D}" destId="{B222010E-65F7-4933-8E9C-E73E80D59151}" srcOrd="0" destOrd="0" presId="urn:microsoft.com/office/officeart/2005/8/layout/chevron2"/>
    <dgm:cxn modelId="{14331BBA-4029-40B7-8038-FF5743126E25}" srcId="{0EF2ED9D-036A-4E69-850F-0C4B8B3A6DB6}" destId="{6926118D-2717-41C3-8E9E-EE0633B1D802}" srcOrd="0" destOrd="0" parTransId="{5753B525-2591-4E8A-9A5E-33E77DBCA94C}" sibTransId="{E7B982B5-7E38-4381-8A1D-D5A016D6A017}"/>
    <dgm:cxn modelId="{EC3EAECB-D90E-4BC5-B834-56DFD555E2D8}" type="presOf" srcId="{161E3A86-365C-41DD-B957-7A0124AD8066}" destId="{4F88E8E8-FB4D-481C-BF9B-4D7A5826BFF6}" srcOrd="0" destOrd="0" presId="urn:microsoft.com/office/officeart/2005/8/layout/chevron2"/>
    <dgm:cxn modelId="{52B659E6-EE58-48EC-AF93-E3F8946300BF}" type="presOf" srcId="{A8756FC8-6D70-4C53-A2BE-2B5635A2433C}" destId="{FE890AF6-9743-4252-9F4F-4F4232BBF4B5}" srcOrd="0" destOrd="0" presId="urn:microsoft.com/office/officeart/2005/8/layout/chevron2"/>
    <dgm:cxn modelId="{7AE09FEA-3A61-4728-8215-AAD1450178BE}" type="presOf" srcId="{74564EA7-F694-4A71-871F-90510B68023B}" destId="{245C074F-0A0D-41AA-8EA6-D8F8CAB008CF}" srcOrd="0" destOrd="0" presId="urn:microsoft.com/office/officeart/2005/8/layout/chevron2"/>
    <dgm:cxn modelId="{7D8CA5EB-CB26-4DF4-B17B-696B85C4F5C0}" srcId="{021BCD7E-CCCA-4FB6-BD4D-21696CAE4589}" destId="{0EF2ED9D-036A-4E69-850F-0C4B8B3A6DB6}" srcOrd="4" destOrd="0" parTransId="{69E10012-8F8B-4166-8307-7B806B0944DC}" sibTransId="{41EA6E47-D0C7-41AC-B597-96B1203F9D2A}"/>
    <dgm:cxn modelId="{87E69CEE-8FE3-48EF-A466-7F645395FFB4}" type="presOf" srcId="{0EF2ED9D-036A-4E69-850F-0C4B8B3A6DB6}" destId="{63D427C3-44D6-4B8E-B475-ACAB4CF3A5BE}" srcOrd="0" destOrd="0" presId="urn:microsoft.com/office/officeart/2005/8/layout/chevron2"/>
    <dgm:cxn modelId="{3066F3FB-02BE-41A8-96AA-BE4E63A7864C}" type="presOf" srcId="{2DEA4EC5-FA5B-4022-8FA3-FE2D7FF8F5B8}" destId="{B9C2F63D-D514-4342-BB19-B4CED4403319}" srcOrd="0" destOrd="0" presId="urn:microsoft.com/office/officeart/2005/8/layout/chevron2"/>
    <dgm:cxn modelId="{74DB032C-FFE6-4AE6-A8E2-7C201A78556A}" type="presParOf" srcId="{DE1759AB-03D5-49B1-9B50-5317EC41A384}" destId="{F36EE182-8579-4066-95F9-7C50ED4562BB}" srcOrd="0" destOrd="0" presId="urn:microsoft.com/office/officeart/2005/8/layout/chevron2"/>
    <dgm:cxn modelId="{763B6EE4-26A2-446F-B543-273A7BEBA7D0}" type="presParOf" srcId="{F36EE182-8579-4066-95F9-7C50ED4562BB}" destId="{D65396DA-4A06-4730-8743-2E268754C962}" srcOrd="0" destOrd="0" presId="urn:microsoft.com/office/officeart/2005/8/layout/chevron2"/>
    <dgm:cxn modelId="{0D026A0A-7BBC-4187-9CFB-585CC5835F6C}" type="presParOf" srcId="{F36EE182-8579-4066-95F9-7C50ED4562BB}" destId="{B9C2F63D-D514-4342-BB19-B4CED4403319}" srcOrd="1" destOrd="0" presId="urn:microsoft.com/office/officeart/2005/8/layout/chevron2"/>
    <dgm:cxn modelId="{668B557E-53FD-49C3-925A-1A7FBA21BB85}" type="presParOf" srcId="{DE1759AB-03D5-49B1-9B50-5317EC41A384}" destId="{74224900-9E10-4E99-A688-8E6766953BC5}" srcOrd="1" destOrd="0" presId="urn:microsoft.com/office/officeart/2005/8/layout/chevron2"/>
    <dgm:cxn modelId="{CA90536A-B078-4DA0-B3C5-D29F300566B4}" type="presParOf" srcId="{DE1759AB-03D5-49B1-9B50-5317EC41A384}" destId="{B0B69929-040F-4167-9E63-945435C3093C}" srcOrd="2" destOrd="0" presId="urn:microsoft.com/office/officeart/2005/8/layout/chevron2"/>
    <dgm:cxn modelId="{84C8BBF8-562E-481F-93E3-648EA10DAACA}" type="presParOf" srcId="{B0B69929-040F-4167-9E63-945435C3093C}" destId="{4F88E8E8-FB4D-481C-BF9B-4D7A5826BFF6}" srcOrd="0" destOrd="0" presId="urn:microsoft.com/office/officeart/2005/8/layout/chevron2"/>
    <dgm:cxn modelId="{7233CBF4-AF01-497D-8E06-5C0B88CB3439}" type="presParOf" srcId="{B0B69929-040F-4167-9E63-945435C3093C}" destId="{B222010E-65F7-4933-8E9C-E73E80D59151}" srcOrd="1" destOrd="0" presId="urn:microsoft.com/office/officeart/2005/8/layout/chevron2"/>
    <dgm:cxn modelId="{5F053CF8-ECAB-443E-AE67-7D87FF94E887}" type="presParOf" srcId="{DE1759AB-03D5-49B1-9B50-5317EC41A384}" destId="{312DE2C5-2FC8-4C95-A4B5-6395E8AE2618}" srcOrd="3" destOrd="0" presId="urn:microsoft.com/office/officeart/2005/8/layout/chevron2"/>
    <dgm:cxn modelId="{C6992604-A563-4A3B-8781-911737E91602}" type="presParOf" srcId="{DE1759AB-03D5-49B1-9B50-5317EC41A384}" destId="{9B04E871-0881-4B77-BF2F-8FE57AF63EA8}" srcOrd="4" destOrd="0" presId="urn:microsoft.com/office/officeart/2005/8/layout/chevron2"/>
    <dgm:cxn modelId="{15818ACF-56DB-460A-AA19-6B4A99FF4359}" type="presParOf" srcId="{9B04E871-0881-4B77-BF2F-8FE57AF63EA8}" destId="{FE890AF6-9743-4252-9F4F-4F4232BBF4B5}" srcOrd="0" destOrd="0" presId="urn:microsoft.com/office/officeart/2005/8/layout/chevron2"/>
    <dgm:cxn modelId="{574735EA-00C4-4B0C-9120-A6A0BB2A576A}" type="presParOf" srcId="{9B04E871-0881-4B77-BF2F-8FE57AF63EA8}" destId="{245C074F-0A0D-41AA-8EA6-D8F8CAB008CF}" srcOrd="1" destOrd="0" presId="urn:microsoft.com/office/officeart/2005/8/layout/chevron2"/>
    <dgm:cxn modelId="{1E8FE54E-DDC5-4BCC-A885-DBA14C841DA3}" type="presParOf" srcId="{DE1759AB-03D5-49B1-9B50-5317EC41A384}" destId="{9A67DA26-1F3F-4E71-A0C4-FB88CE041CB8}" srcOrd="5" destOrd="0" presId="urn:microsoft.com/office/officeart/2005/8/layout/chevron2"/>
    <dgm:cxn modelId="{D6B8A77C-C35C-45E5-AEB2-2EEB6DBAE00D}" type="presParOf" srcId="{DE1759AB-03D5-49B1-9B50-5317EC41A384}" destId="{7A4245CF-468F-4112-81DD-010AB9883D3E}" srcOrd="6" destOrd="0" presId="urn:microsoft.com/office/officeart/2005/8/layout/chevron2"/>
    <dgm:cxn modelId="{CDEDFE7E-B52A-4F4E-9326-BC5E86C11BE6}" type="presParOf" srcId="{7A4245CF-468F-4112-81DD-010AB9883D3E}" destId="{B0A3404D-6081-4C73-A880-DD1FF7DD04D7}" srcOrd="0" destOrd="0" presId="urn:microsoft.com/office/officeart/2005/8/layout/chevron2"/>
    <dgm:cxn modelId="{B71CD934-6FFD-46B2-AF10-B4B770907BE4}" type="presParOf" srcId="{7A4245CF-468F-4112-81DD-010AB9883D3E}" destId="{8FE40D3A-203D-4A87-B06F-6BA68C5385F1}" srcOrd="1" destOrd="0" presId="urn:microsoft.com/office/officeart/2005/8/layout/chevron2"/>
    <dgm:cxn modelId="{E97C5E70-5FDE-42B2-B78E-375F24BF031F}" type="presParOf" srcId="{DE1759AB-03D5-49B1-9B50-5317EC41A384}" destId="{AA6AE90E-E039-41C0-B8AC-AAEE429E8DF5}" srcOrd="7" destOrd="0" presId="urn:microsoft.com/office/officeart/2005/8/layout/chevron2"/>
    <dgm:cxn modelId="{8F99B7D4-D86E-4327-9D6A-9F53BCCDA719}" type="presParOf" srcId="{DE1759AB-03D5-49B1-9B50-5317EC41A384}" destId="{2AC2160D-AEFB-4BDA-A98F-52082558A31F}" srcOrd="8" destOrd="0" presId="urn:microsoft.com/office/officeart/2005/8/layout/chevron2"/>
    <dgm:cxn modelId="{14A1C966-65F8-4BD7-B787-CEAD8AC6DFB5}" type="presParOf" srcId="{2AC2160D-AEFB-4BDA-A98F-52082558A31F}" destId="{63D427C3-44D6-4B8E-B475-ACAB4CF3A5BE}" srcOrd="0" destOrd="0" presId="urn:microsoft.com/office/officeart/2005/8/layout/chevron2"/>
    <dgm:cxn modelId="{CABA37B8-DBB7-4C21-84A4-6680F237310B}" type="presParOf" srcId="{2AC2160D-AEFB-4BDA-A98F-52082558A31F}" destId="{A8099D28-DBB7-4905-9ACC-23D7B2401F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06A8A-A520-4A77-8AA0-3B193AB25FD1}">
      <dsp:nvSpPr>
        <dsp:cNvPr id="0" name=""/>
        <dsp:cNvSpPr/>
      </dsp:nvSpPr>
      <dsp:spPr>
        <a:xfrm rot="5400000">
          <a:off x="73401" y="39231"/>
          <a:ext cx="1569325" cy="159751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tx1"/>
              </a:solidFill>
            </a:rPr>
            <a:t>地域防災計画</a:t>
          </a:r>
        </a:p>
      </dsp:txBody>
      <dsp:txXfrm rot="-5400000">
        <a:off x="59308" y="53324"/>
        <a:ext cx="1597511" cy="1569325"/>
      </dsp:txXfrm>
    </dsp:sp>
    <dsp:sp modelId="{6525CD87-7B0C-4B23-B7E2-D154A4082EB4}">
      <dsp:nvSpPr>
        <dsp:cNvPr id="0" name=""/>
        <dsp:cNvSpPr/>
      </dsp:nvSpPr>
      <dsp:spPr>
        <a:xfrm rot="5400000">
          <a:off x="2907277" y="-1066887"/>
          <a:ext cx="1116656" cy="3261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000" b="1" kern="1200" dirty="0"/>
            <a:t>被害想定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000" b="1" kern="1200" dirty="0"/>
            <a:t>ハザードマップ</a:t>
          </a:r>
        </a:p>
      </dsp:txBody>
      <dsp:txXfrm rot="-5400000">
        <a:off x="1835095" y="59806"/>
        <a:ext cx="3206510" cy="1007634"/>
      </dsp:txXfrm>
    </dsp:sp>
    <dsp:sp modelId="{91FF5585-6D74-475B-8313-2D2EF61CBC15}">
      <dsp:nvSpPr>
        <dsp:cNvPr id="0" name=""/>
        <dsp:cNvSpPr/>
      </dsp:nvSpPr>
      <dsp:spPr>
        <a:xfrm rot="5400000">
          <a:off x="5468" y="1484690"/>
          <a:ext cx="1569325" cy="1461645"/>
        </a:xfrm>
        <a:prstGeom prst="chevron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tx1"/>
              </a:solidFill>
            </a:rPr>
            <a:t>経験</a:t>
          </a:r>
        </a:p>
      </dsp:txBody>
      <dsp:txXfrm rot="-5400000">
        <a:off x="59309" y="2161673"/>
        <a:ext cx="1461645" cy="107680"/>
      </dsp:txXfrm>
    </dsp:sp>
    <dsp:sp modelId="{057E5C47-709D-4DE8-BC00-9055D67B063F}">
      <dsp:nvSpPr>
        <dsp:cNvPr id="0" name=""/>
        <dsp:cNvSpPr/>
      </dsp:nvSpPr>
      <dsp:spPr>
        <a:xfrm rot="5400000">
          <a:off x="5065459" y="-1941712"/>
          <a:ext cx="1020061" cy="77651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100" b="1" kern="1200" dirty="0"/>
            <a:t>過去の被災経験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ja-JP" sz="2100" b="1" kern="1200" dirty="0"/>
            <a:t>DIG</a:t>
          </a:r>
          <a:r>
            <a:rPr kumimoji="1" lang="ja-JP" altLang="en-US" sz="2100" b="1" kern="1200" dirty="0"/>
            <a:t>・防災まちあるき</a:t>
          </a:r>
        </a:p>
      </dsp:txBody>
      <dsp:txXfrm rot="-5400000">
        <a:off x="1692897" y="1480645"/>
        <a:ext cx="7715391" cy="920471"/>
      </dsp:txXfrm>
    </dsp:sp>
    <dsp:sp modelId="{71CEF489-F1BC-4958-8313-63CF52B152DD}">
      <dsp:nvSpPr>
        <dsp:cNvPr id="0" name=""/>
        <dsp:cNvSpPr/>
      </dsp:nvSpPr>
      <dsp:spPr>
        <a:xfrm rot="5400000">
          <a:off x="36683" y="2831001"/>
          <a:ext cx="1569325" cy="1524075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tx1"/>
              </a:solidFill>
            </a:rPr>
            <a:t>災害の歴史</a:t>
          </a:r>
        </a:p>
      </dsp:txBody>
      <dsp:txXfrm rot="-5400000">
        <a:off x="59309" y="3570414"/>
        <a:ext cx="1524075" cy="45250"/>
      </dsp:txXfrm>
    </dsp:sp>
    <dsp:sp modelId="{85739042-F46A-4551-8F34-D3796B48BCF0}">
      <dsp:nvSpPr>
        <dsp:cNvPr id="0" name=""/>
        <dsp:cNvSpPr/>
      </dsp:nvSpPr>
      <dsp:spPr>
        <a:xfrm rot="5400000">
          <a:off x="5096674" y="-586298"/>
          <a:ext cx="1020061" cy="78094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100" b="1" kern="1200" dirty="0"/>
            <a:t>地域の生い立ち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100" b="1" kern="1200" dirty="0"/>
            <a:t>言い伝えなど</a:t>
          </a:r>
        </a:p>
      </dsp:txBody>
      <dsp:txXfrm rot="-5400000">
        <a:off x="1702000" y="2858171"/>
        <a:ext cx="7759616" cy="9204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396DA-4A06-4730-8743-2E268754C962}">
      <dsp:nvSpPr>
        <dsp:cNvPr id="0" name=""/>
        <dsp:cNvSpPr/>
      </dsp:nvSpPr>
      <dsp:spPr>
        <a:xfrm rot="5400000">
          <a:off x="-159733" y="163149"/>
          <a:ext cx="1064888" cy="74542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1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0" y="376127"/>
        <a:ext cx="745422" cy="319466"/>
      </dsp:txXfrm>
    </dsp:sp>
    <dsp:sp modelId="{B9C2F63D-D514-4342-BB19-B4CED4403319}">
      <dsp:nvSpPr>
        <dsp:cNvPr id="0" name=""/>
        <dsp:cNvSpPr/>
      </dsp:nvSpPr>
      <dsp:spPr>
        <a:xfrm rot="5400000">
          <a:off x="5006654" y="-4231693"/>
          <a:ext cx="692541" cy="92150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 dirty="0"/>
            <a:t>計画の対象範囲を決定する</a:t>
          </a:r>
        </a:p>
      </dsp:txBody>
      <dsp:txXfrm rot="-5400000">
        <a:off x="745422" y="63346"/>
        <a:ext cx="9181199" cy="624927"/>
      </dsp:txXfrm>
    </dsp:sp>
    <dsp:sp modelId="{4F88E8E8-FB4D-481C-BF9B-4D7A5826BFF6}">
      <dsp:nvSpPr>
        <dsp:cNvPr id="0" name=""/>
        <dsp:cNvSpPr/>
      </dsp:nvSpPr>
      <dsp:spPr>
        <a:xfrm rot="5400000">
          <a:off x="-159733" y="1110711"/>
          <a:ext cx="1064888" cy="745422"/>
        </a:xfrm>
        <a:prstGeom prst="chevron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accent4">
              <a:hueOff val="2598923"/>
              <a:satOff val="-11992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800" kern="1200" dirty="0">
              <a:solidFill>
                <a:schemeClr val="tx1"/>
              </a:solidFill>
            </a:rPr>
            <a:t>2</a:t>
          </a:r>
          <a:endParaRPr kumimoji="1" lang="ja-JP" altLang="en-US" sz="2800" kern="1200" dirty="0">
            <a:solidFill>
              <a:schemeClr val="tx1"/>
            </a:solidFill>
          </a:endParaRPr>
        </a:p>
      </dsp:txBody>
      <dsp:txXfrm rot="-5400000">
        <a:off x="0" y="1323689"/>
        <a:ext cx="745422" cy="319466"/>
      </dsp:txXfrm>
    </dsp:sp>
    <dsp:sp modelId="{B222010E-65F7-4933-8E9C-E73E80D59151}">
      <dsp:nvSpPr>
        <dsp:cNvPr id="0" name=""/>
        <dsp:cNvSpPr/>
      </dsp:nvSpPr>
      <dsp:spPr>
        <a:xfrm rot="5400000">
          <a:off x="5006836" y="-3310436"/>
          <a:ext cx="692177" cy="92150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598923"/>
              <a:satOff val="-11992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 dirty="0"/>
            <a:t>地区の特性を知る</a:t>
          </a:r>
        </a:p>
      </dsp:txBody>
      <dsp:txXfrm rot="-5400000">
        <a:off x="745422" y="984767"/>
        <a:ext cx="9181217" cy="624599"/>
      </dsp:txXfrm>
    </dsp:sp>
    <dsp:sp modelId="{FE890AF6-9743-4252-9F4F-4F4232BBF4B5}">
      <dsp:nvSpPr>
        <dsp:cNvPr id="0" name=""/>
        <dsp:cNvSpPr/>
      </dsp:nvSpPr>
      <dsp:spPr>
        <a:xfrm rot="5400000">
          <a:off x="-159733" y="2058273"/>
          <a:ext cx="1064888" cy="745422"/>
        </a:xfrm>
        <a:prstGeom prst="chevron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3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0" y="2271251"/>
        <a:ext cx="745422" cy="319466"/>
      </dsp:txXfrm>
    </dsp:sp>
    <dsp:sp modelId="{245C074F-0A0D-41AA-8EA6-D8F8CAB008CF}">
      <dsp:nvSpPr>
        <dsp:cNvPr id="0" name=""/>
        <dsp:cNvSpPr/>
      </dsp:nvSpPr>
      <dsp:spPr>
        <a:xfrm rot="5400000">
          <a:off x="5006836" y="-2362874"/>
          <a:ext cx="692177" cy="92150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 dirty="0"/>
            <a:t>活動内容と役割分担を決める</a:t>
          </a:r>
        </a:p>
      </dsp:txBody>
      <dsp:txXfrm rot="-5400000">
        <a:off x="745422" y="1932329"/>
        <a:ext cx="9181217" cy="624599"/>
      </dsp:txXfrm>
    </dsp:sp>
    <dsp:sp modelId="{B0A3404D-6081-4C73-A880-DD1FF7DD04D7}">
      <dsp:nvSpPr>
        <dsp:cNvPr id="0" name=""/>
        <dsp:cNvSpPr/>
      </dsp:nvSpPr>
      <dsp:spPr>
        <a:xfrm rot="5400000">
          <a:off x="-159733" y="3005835"/>
          <a:ext cx="1064888" cy="745422"/>
        </a:xfrm>
        <a:prstGeom prst="chevron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accent4">
              <a:hueOff val="7796769"/>
              <a:satOff val="-35976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4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0" y="3218813"/>
        <a:ext cx="745422" cy="319466"/>
      </dsp:txXfrm>
    </dsp:sp>
    <dsp:sp modelId="{8FE40D3A-203D-4A87-B06F-6BA68C5385F1}">
      <dsp:nvSpPr>
        <dsp:cNvPr id="0" name=""/>
        <dsp:cNvSpPr/>
      </dsp:nvSpPr>
      <dsp:spPr>
        <a:xfrm rot="5400000">
          <a:off x="5006836" y="-1370009"/>
          <a:ext cx="692177" cy="92150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7796769"/>
              <a:satOff val="-35976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 dirty="0"/>
            <a:t>計画案をまとめ、みんなで合意</a:t>
          </a:r>
        </a:p>
      </dsp:txBody>
      <dsp:txXfrm rot="-5400000">
        <a:off x="745422" y="2925194"/>
        <a:ext cx="9181217" cy="624599"/>
      </dsp:txXfrm>
    </dsp:sp>
    <dsp:sp modelId="{63D427C3-44D6-4B8E-B475-ACAB4CF3A5BE}">
      <dsp:nvSpPr>
        <dsp:cNvPr id="0" name=""/>
        <dsp:cNvSpPr/>
      </dsp:nvSpPr>
      <dsp:spPr>
        <a:xfrm rot="5400000">
          <a:off x="-159733" y="3953397"/>
          <a:ext cx="1064888" cy="745422"/>
        </a:xfrm>
        <a:prstGeom prst="chevron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5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0" y="4166375"/>
        <a:ext cx="745422" cy="319466"/>
      </dsp:txXfrm>
    </dsp:sp>
    <dsp:sp modelId="{A8099D28-DBB7-4905-9ACC-23D7B2401F21}">
      <dsp:nvSpPr>
        <dsp:cNvPr id="0" name=""/>
        <dsp:cNvSpPr/>
      </dsp:nvSpPr>
      <dsp:spPr>
        <a:xfrm rot="5400000">
          <a:off x="5006836" y="-476458"/>
          <a:ext cx="692177" cy="92150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 dirty="0"/>
            <a:t> 市町村防災会議に提出</a:t>
          </a:r>
        </a:p>
      </dsp:txBody>
      <dsp:txXfrm rot="-5400000">
        <a:off x="745422" y="3818745"/>
        <a:ext cx="9181217" cy="6245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396DA-4A06-4730-8743-2E268754C962}">
      <dsp:nvSpPr>
        <dsp:cNvPr id="0" name=""/>
        <dsp:cNvSpPr/>
      </dsp:nvSpPr>
      <dsp:spPr>
        <a:xfrm rot="5400000">
          <a:off x="-162470" y="163149"/>
          <a:ext cx="1064888" cy="74542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1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376127"/>
        <a:ext cx="745422" cy="319466"/>
      </dsp:txXfrm>
    </dsp:sp>
    <dsp:sp modelId="{B9C2F63D-D514-4342-BB19-B4CED4403319}">
      <dsp:nvSpPr>
        <dsp:cNvPr id="0" name=""/>
        <dsp:cNvSpPr/>
      </dsp:nvSpPr>
      <dsp:spPr>
        <a:xfrm rot="5400000">
          <a:off x="3295420" y="-2520459"/>
          <a:ext cx="692541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b="1" kern="1200" dirty="0">
              <a:solidFill>
                <a:srgbClr val="FF0000"/>
              </a:solidFill>
            </a:rPr>
            <a:t>計画の対象ごとに支援する</a:t>
          </a:r>
        </a:p>
      </dsp:txBody>
      <dsp:txXfrm rot="-5400000">
        <a:off x="745423" y="63345"/>
        <a:ext cx="5758730" cy="624927"/>
      </dsp:txXfrm>
    </dsp:sp>
    <dsp:sp modelId="{4F88E8E8-FB4D-481C-BF9B-4D7A5826BFF6}">
      <dsp:nvSpPr>
        <dsp:cNvPr id="0" name=""/>
        <dsp:cNvSpPr/>
      </dsp:nvSpPr>
      <dsp:spPr>
        <a:xfrm rot="5400000">
          <a:off x="-162470" y="1110711"/>
          <a:ext cx="1064888" cy="745422"/>
        </a:xfrm>
        <a:prstGeom prst="chevron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accent4">
              <a:hueOff val="2598923"/>
              <a:satOff val="-11992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800" kern="1200" dirty="0">
              <a:solidFill>
                <a:schemeClr val="tx1"/>
              </a:solidFill>
            </a:rPr>
            <a:t>2</a:t>
          </a:r>
          <a:endParaRPr kumimoji="1" lang="ja-JP" altLang="en-US" sz="2800" kern="1200" dirty="0">
            <a:solidFill>
              <a:schemeClr val="tx1"/>
            </a:solidFill>
          </a:endParaRPr>
        </a:p>
      </dsp:txBody>
      <dsp:txXfrm rot="-5400000">
        <a:off x="-2737" y="1323689"/>
        <a:ext cx="745422" cy="319466"/>
      </dsp:txXfrm>
    </dsp:sp>
    <dsp:sp modelId="{B222010E-65F7-4933-8E9C-E73E80D59151}">
      <dsp:nvSpPr>
        <dsp:cNvPr id="0" name=""/>
        <dsp:cNvSpPr/>
      </dsp:nvSpPr>
      <dsp:spPr>
        <a:xfrm rot="5400000">
          <a:off x="3292865" y="-1599201"/>
          <a:ext cx="692177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598923"/>
              <a:satOff val="-11992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 dirty="0"/>
            <a:t>地区の特性を知る</a:t>
          </a:r>
        </a:p>
      </dsp:txBody>
      <dsp:txXfrm rot="-5400000">
        <a:off x="742686" y="984767"/>
        <a:ext cx="5758748" cy="624599"/>
      </dsp:txXfrm>
    </dsp:sp>
    <dsp:sp modelId="{FE890AF6-9743-4252-9F4F-4F4232BBF4B5}">
      <dsp:nvSpPr>
        <dsp:cNvPr id="0" name=""/>
        <dsp:cNvSpPr/>
      </dsp:nvSpPr>
      <dsp:spPr>
        <a:xfrm rot="5400000">
          <a:off x="-162470" y="2058273"/>
          <a:ext cx="1064888" cy="745422"/>
        </a:xfrm>
        <a:prstGeom prst="chevron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3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2271251"/>
        <a:ext cx="745422" cy="319466"/>
      </dsp:txXfrm>
    </dsp:sp>
    <dsp:sp modelId="{245C074F-0A0D-41AA-8EA6-D8F8CAB008CF}">
      <dsp:nvSpPr>
        <dsp:cNvPr id="0" name=""/>
        <dsp:cNvSpPr/>
      </dsp:nvSpPr>
      <dsp:spPr>
        <a:xfrm rot="5400000">
          <a:off x="3292865" y="-657113"/>
          <a:ext cx="692177" cy="58034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 dirty="0"/>
            <a:t>活動内容と役割分担を決める</a:t>
          </a:r>
        </a:p>
      </dsp:txBody>
      <dsp:txXfrm rot="-5400000">
        <a:off x="737212" y="1932329"/>
        <a:ext cx="5769696" cy="624599"/>
      </dsp:txXfrm>
    </dsp:sp>
    <dsp:sp modelId="{B0A3404D-6081-4C73-A880-DD1FF7DD04D7}">
      <dsp:nvSpPr>
        <dsp:cNvPr id="0" name=""/>
        <dsp:cNvSpPr/>
      </dsp:nvSpPr>
      <dsp:spPr>
        <a:xfrm rot="5400000">
          <a:off x="-162470" y="3005835"/>
          <a:ext cx="1064888" cy="745422"/>
        </a:xfrm>
        <a:prstGeom prst="chevron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accent4">
              <a:hueOff val="7796769"/>
              <a:satOff val="-35976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4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3218813"/>
        <a:ext cx="745422" cy="319466"/>
      </dsp:txXfrm>
    </dsp:sp>
    <dsp:sp modelId="{8FE40D3A-203D-4A87-B06F-6BA68C5385F1}">
      <dsp:nvSpPr>
        <dsp:cNvPr id="0" name=""/>
        <dsp:cNvSpPr/>
      </dsp:nvSpPr>
      <dsp:spPr>
        <a:xfrm rot="5400000">
          <a:off x="3292865" y="341224"/>
          <a:ext cx="692177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7796769"/>
              <a:satOff val="-35976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/>
            <a:t>計画案をまとめ、みんなで合意</a:t>
          </a:r>
        </a:p>
      </dsp:txBody>
      <dsp:txXfrm rot="-5400000">
        <a:off x="742686" y="2925193"/>
        <a:ext cx="5758748" cy="624599"/>
      </dsp:txXfrm>
    </dsp:sp>
    <dsp:sp modelId="{63D427C3-44D6-4B8E-B475-ACAB4CF3A5BE}">
      <dsp:nvSpPr>
        <dsp:cNvPr id="0" name=""/>
        <dsp:cNvSpPr/>
      </dsp:nvSpPr>
      <dsp:spPr>
        <a:xfrm rot="5400000">
          <a:off x="-162470" y="3953397"/>
          <a:ext cx="1064888" cy="745422"/>
        </a:xfrm>
        <a:prstGeom prst="chevron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5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4166375"/>
        <a:ext cx="745422" cy="319466"/>
      </dsp:txXfrm>
    </dsp:sp>
    <dsp:sp modelId="{A8099D28-DBB7-4905-9ACC-23D7B2401F21}">
      <dsp:nvSpPr>
        <dsp:cNvPr id="0" name=""/>
        <dsp:cNvSpPr/>
      </dsp:nvSpPr>
      <dsp:spPr>
        <a:xfrm rot="5400000">
          <a:off x="3292865" y="1234776"/>
          <a:ext cx="692177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 dirty="0"/>
            <a:t> 市町村防災会議に提出</a:t>
          </a:r>
        </a:p>
      </dsp:txBody>
      <dsp:txXfrm rot="-5400000">
        <a:off x="742686" y="3818745"/>
        <a:ext cx="5758748" cy="6245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396DA-4A06-4730-8743-2E268754C962}">
      <dsp:nvSpPr>
        <dsp:cNvPr id="0" name=""/>
        <dsp:cNvSpPr/>
      </dsp:nvSpPr>
      <dsp:spPr>
        <a:xfrm rot="5400000">
          <a:off x="-162470" y="163149"/>
          <a:ext cx="1064888" cy="74542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1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376127"/>
        <a:ext cx="745422" cy="319466"/>
      </dsp:txXfrm>
    </dsp:sp>
    <dsp:sp modelId="{B9C2F63D-D514-4342-BB19-B4CED4403319}">
      <dsp:nvSpPr>
        <dsp:cNvPr id="0" name=""/>
        <dsp:cNvSpPr/>
      </dsp:nvSpPr>
      <dsp:spPr>
        <a:xfrm rot="5400000">
          <a:off x="3295420" y="-2520459"/>
          <a:ext cx="692541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b="0" kern="1200" dirty="0">
              <a:solidFill>
                <a:schemeClr val="tx1"/>
              </a:solidFill>
            </a:rPr>
            <a:t>計画の対象ごとに支援する</a:t>
          </a:r>
        </a:p>
      </dsp:txBody>
      <dsp:txXfrm rot="-5400000">
        <a:off x="745423" y="63345"/>
        <a:ext cx="5758730" cy="624927"/>
      </dsp:txXfrm>
    </dsp:sp>
    <dsp:sp modelId="{4F88E8E8-FB4D-481C-BF9B-4D7A5826BFF6}">
      <dsp:nvSpPr>
        <dsp:cNvPr id="0" name=""/>
        <dsp:cNvSpPr/>
      </dsp:nvSpPr>
      <dsp:spPr>
        <a:xfrm rot="5400000">
          <a:off x="-162470" y="1110711"/>
          <a:ext cx="1064888" cy="745422"/>
        </a:xfrm>
        <a:prstGeom prst="chevron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accent4">
              <a:hueOff val="2598923"/>
              <a:satOff val="-11992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800" kern="1200" dirty="0">
              <a:solidFill>
                <a:schemeClr val="tx1"/>
              </a:solidFill>
            </a:rPr>
            <a:t>2</a:t>
          </a:r>
          <a:endParaRPr kumimoji="1" lang="ja-JP" altLang="en-US" sz="2800" kern="1200" dirty="0">
            <a:solidFill>
              <a:schemeClr val="tx1"/>
            </a:solidFill>
          </a:endParaRPr>
        </a:p>
      </dsp:txBody>
      <dsp:txXfrm rot="-5400000">
        <a:off x="-2737" y="1323689"/>
        <a:ext cx="745422" cy="319466"/>
      </dsp:txXfrm>
    </dsp:sp>
    <dsp:sp modelId="{B222010E-65F7-4933-8E9C-E73E80D59151}">
      <dsp:nvSpPr>
        <dsp:cNvPr id="0" name=""/>
        <dsp:cNvSpPr/>
      </dsp:nvSpPr>
      <dsp:spPr>
        <a:xfrm rot="5400000">
          <a:off x="3292865" y="-1599201"/>
          <a:ext cx="692177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598923"/>
              <a:satOff val="-11992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b="1" kern="1200" dirty="0">
              <a:solidFill>
                <a:srgbClr val="FF0000"/>
              </a:solidFill>
            </a:rPr>
            <a:t>地区の特性を知る</a:t>
          </a:r>
        </a:p>
      </dsp:txBody>
      <dsp:txXfrm rot="-5400000">
        <a:off x="742686" y="984767"/>
        <a:ext cx="5758748" cy="624599"/>
      </dsp:txXfrm>
    </dsp:sp>
    <dsp:sp modelId="{FE890AF6-9743-4252-9F4F-4F4232BBF4B5}">
      <dsp:nvSpPr>
        <dsp:cNvPr id="0" name=""/>
        <dsp:cNvSpPr/>
      </dsp:nvSpPr>
      <dsp:spPr>
        <a:xfrm rot="5400000">
          <a:off x="-162470" y="2058273"/>
          <a:ext cx="1064888" cy="745422"/>
        </a:xfrm>
        <a:prstGeom prst="chevron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3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2271251"/>
        <a:ext cx="745422" cy="319466"/>
      </dsp:txXfrm>
    </dsp:sp>
    <dsp:sp modelId="{245C074F-0A0D-41AA-8EA6-D8F8CAB008CF}">
      <dsp:nvSpPr>
        <dsp:cNvPr id="0" name=""/>
        <dsp:cNvSpPr/>
      </dsp:nvSpPr>
      <dsp:spPr>
        <a:xfrm rot="5400000">
          <a:off x="3292865" y="-657113"/>
          <a:ext cx="692177" cy="58034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 dirty="0"/>
            <a:t>活動内容と役割分担を決める</a:t>
          </a:r>
        </a:p>
      </dsp:txBody>
      <dsp:txXfrm rot="-5400000">
        <a:off x="737212" y="1932329"/>
        <a:ext cx="5769696" cy="624599"/>
      </dsp:txXfrm>
    </dsp:sp>
    <dsp:sp modelId="{B0A3404D-6081-4C73-A880-DD1FF7DD04D7}">
      <dsp:nvSpPr>
        <dsp:cNvPr id="0" name=""/>
        <dsp:cNvSpPr/>
      </dsp:nvSpPr>
      <dsp:spPr>
        <a:xfrm rot="5400000">
          <a:off x="-162470" y="3005835"/>
          <a:ext cx="1064888" cy="745422"/>
        </a:xfrm>
        <a:prstGeom prst="chevron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accent4">
              <a:hueOff val="7796769"/>
              <a:satOff val="-35976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4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3218813"/>
        <a:ext cx="745422" cy="319466"/>
      </dsp:txXfrm>
    </dsp:sp>
    <dsp:sp modelId="{8FE40D3A-203D-4A87-B06F-6BA68C5385F1}">
      <dsp:nvSpPr>
        <dsp:cNvPr id="0" name=""/>
        <dsp:cNvSpPr/>
      </dsp:nvSpPr>
      <dsp:spPr>
        <a:xfrm rot="5400000">
          <a:off x="3292865" y="341224"/>
          <a:ext cx="692177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7796769"/>
              <a:satOff val="-35976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/>
            <a:t>計画案をまとめ、みんなで合意</a:t>
          </a:r>
        </a:p>
      </dsp:txBody>
      <dsp:txXfrm rot="-5400000">
        <a:off x="742686" y="2925193"/>
        <a:ext cx="5758748" cy="624599"/>
      </dsp:txXfrm>
    </dsp:sp>
    <dsp:sp modelId="{63D427C3-44D6-4B8E-B475-ACAB4CF3A5BE}">
      <dsp:nvSpPr>
        <dsp:cNvPr id="0" name=""/>
        <dsp:cNvSpPr/>
      </dsp:nvSpPr>
      <dsp:spPr>
        <a:xfrm rot="5400000">
          <a:off x="-162470" y="3953397"/>
          <a:ext cx="1064888" cy="745422"/>
        </a:xfrm>
        <a:prstGeom prst="chevron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5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4166375"/>
        <a:ext cx="745422" cy="319466"/>
      </dsp:txXfrm>
    </dsp:sp>
    <dsp:sp modelId="{A8099D28-DBB7-4905-9ACC-23D7B2401F21}">
      <dsp:nvSpPr>
        <dsp:cNvPr id="0" name=""/>
        <dsp:cNvSpPr/>
      </dsp:nvSpPr>
      <dsp:spPr>
        <a:xfrm rot="5400000">
          <a:off x="3292865" y="1234776"/>
          <a:ext cx="692177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 dirty="0"/>
            <a:t> 市町村防災会議に提出</a:t>
          </a:r>
        </a:p>
      </dsp:txBody>
      <dsp:txXfrm rot="-5400000">
        <a:off x="742686" y="3818745"/>
        <a:ext cx="5758748" cy="6245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396DA-4A06-4730-8743-2E268754C962}">
      <dsp:nvSpPr>
        <dsp:cNvPr id="0" name=""/>
        <dsp:cNvSpPr/>
      </dsp:nvSpPr>
      <dsp:spPr>
        <a:xfrm rot="5400000">
          <a:off x="-162470" y="163149"/>
          <a:ext cx="1064888" cy="74542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1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376127"/>
        <a:ext cx="745422" cy="319466"/>
      </dsp:txXfrm>
    </dsp:sp>
    <dsp:sp modelId="{B9C2F63D-D514-4342-BB19-B4CED4403319}">
      <dsp:nvSpPr>
        <dsp:cNvPr id="0" name=""/>
        <dsp:cNvSpPr/>
      </dsp:nvSpPr>
      <dsp:spPr>
        <a:xfrm rot="5400000">
          <a:off x="3295420" y="-2520459"/>
          <a:ext cx="692541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b="0" kern="1200" dirty="0">
              <a:solidFill>
                <a:schemeClr val="tx1"/>
              </a:solidFill>
            </a:rPr>
            <a:t>計画の対象ごとに支援する</a:t>
          </a:r>
        </a:p>
      </dsp:txBody>
      <dsp:txXfrm rot="-5400000">
        <a:off x="745423" y="63345"/>
        <a:ext cx="5758730" cy="624927"/>
      </dsp:txXfrm>
    </dsp:sp>
    <dsp:sp modelId="{4F88E8E8-FB4D-481C-BF9B-4D7A5826BFF6}">
      <dsp:nvSpPr>
        <dsp:cNvPr id="0" name=""/>
        <dsp:cNvSpPr/>
      </dsp:nvSpPr>
      <dsp:spPr>
        <a:xfrm rot="5400000">
          <a:off x="-162470" y="1110711"/>
          <a:ext cx="1064888" cy="745422"/>
        </a:xfrm>
        <a:prstGeom prst="chevron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accent4">
              <a:hueOff val="2598923"/>
              <a:satOff val="-11992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800" kern="1200" dirty="0">
              <a:solidFill>
                <a:schemeClr val="tx1"/>
              </a:solidFill>
            </a:rPr>
            <a:t>2</a:t>
          </a:r>
          <a:endParaRPr kumimoji="1" lang="ja-JP" altLang="en-US" sz="2800" kern="1200" dirty="0">
            <a:solidFill>
              <a:schemeClr val="tx1"/>
            </a:solidFill>
          </a:endParaRPr>
        </a:p>
      </dsp:txBody>
      <dsp:txXfrm rot="-5400000">
        <a:off x="-2737" y="1323689"/>
        <a:ext cx="745422" cy="319466"/>
      </dsp:txXfrm>
    </dsp:sp>
    <dsp:sp modelId="{B222010E-65F7-4933-8E9C-E73E80D59151}">
      <dsp:nvSpPr>
        <dsp:cNvPr id="0" name=""/>
        <dsp:cNvSpPr/>
      </dsp:nvSpPr>
      <dsp:spPr>
        <a:xfrm rot="5400000">
          <a:off x="3292865" y="-1599201"/>
          <a:ext cx="692177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598923"/>
              <a:satOff val="-11992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b="0" kern="1200" dirty="0">
              <a:solidFill>
                <a:schemeClr val="tx1"/>
              </a:solidFill>
            </a:rPr>
            <a:t>地区の特性を知る</a:t>
          </a:r>
        </a:p>
      </dsp:txBody>
      <dsp:txXfrm rot="-5400000">
        <a:off x="742686" y="984767"/>
        <a:ext cx="5758748" cy="624599"/>
      </dsp:txXfrm>
    </dsp:sp>
    <dsp:sp modelId="{FE890AF6-9743-4252-9F4F-4F4232BBF4B5}">
      <dsp:nvSpPr>
        <dsp:cNvPr id="0" name=""/>
        <dsp:cNvSpPr/>
      </dsp:nvSpPr>
      <dsp:spPr>
        <a:xfrm rot="5400000">
          <a:off x="-162470" y="2058273"/>
          <a:ext cx="1064888" cy="745422"/>
        </a:xfrm>
        <a:prstGeom prst="chevron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3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2271251"/>
        <a:ext cx="745422" cy="319466"/>
      </dsp:txXfrm>
    </dsp:sp>
    <dsp:sp modelId="{245C074F-0A0D-41AA-8EA6-D8F8CAB008CF}">
      <dsp:nvSpPr>
        <dsp:cNvPr id="0" name=""/>
        <dsp:cNvSpPr/>
      </dsp:nvSpPr>
      <dsp:spPr>
        <a:xfrm rot="5400000">
          <a:off x="3292865" y="-657113"/>
          <a:ext cx="692177" cy="58034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b="1" kern="1200" dirty="0">
              <a:solidFill>
                <a:srgbClr val="FF0000"/>
              </a:solidFill>
            </a:rPr>
            <a:t>活動内容と役割分担を決める</a:t>
          </a:r>
        </a:p>
      </dsp:txBody>
      <dsp:txXfrm rot="-5400000">
        <a:off x="737212" y="1932329"/>
        <a:ext cx="5769696" cy="624599"/>
      </dsp:txXfrm>
    </dsp:sp>
    <dsp:sp modelId="{B0A3404D-6081-4C73-A880-DD1FF7DD04D7}">
      <dsp:nvSpPr>
        <dsp:cNvPr id="0" name=""/>
        <dsp:cNvSpPr/>
      </dsp:nvSpPr>
      <dsp:spPr>
        <a:xfrm rot="5400000">
          <a:off x="-162470" y="3005835"/>
          <a:ext cx="1064888" cy="745422"/>
        </a:xfrm>
        <a:prstGeom prst="chevron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accent4">
              <a:hueOff val="7796769"/>
              <a:satOff val="-35976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4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3218813"/>
        <a:ext cx="745422" cy="319466"/>
      </dsp:txXfrm>
    </dsp:sp>
    <dsp:sp modelId="{8FE40D3A-203D-4A87-B06F-6BA68C5385F1}">
      <dsp:nvSpPr>
        <dsp:cNvPr id="0" name=""/>
        <dsp:cNvSpPr/>
      </dsp:nvSpPr>
      <dsp:spPr>
        <a:xfrm rot="5400000">
          <a:off x="3292865" y="341224"/>
          <a:ext cx="692177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7796769"/>
              <a:satOff val="-35976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/>
            <a:t>計画案をまとめ、みんなで合意</a:t>
          </a:r>
        </a:p>
      </dsp:txBody>
      <dsp:txXfrm rot="-5400000">
        <a:off x="742686" y="2925193"/>
        <a:ext cx="5758748" cy="624599"/>
      </dsp:txXfrm>
    </dsp:sp>
    <dsp:sp modelId="{63D427C3-44D6-4B8E-B475-ACAB4CF3A5BE}">
      <dsp:nvSpPr>
        <dsp:cNvPr id="0" name=""/>
        <dsp:cNvSpPr/>
      </dsp:nvSpPr>
      <dsp:spPr>
        <a:xfrm rot="5400000">
          <a:off x="-162470" y="3953397"/>
          <a:ext cx="1064888" cy="745422"/>
        </a:xfrm>
        <a:prstGeom prst="chevron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5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4166375"/>
        <a:ext cx="745422" cy="319466"/>
      </dsp:txXfrm>
    </dsp:sp>
    <dsp:sp modelId="{A8099D28-DBB7-4905-9ACC-23D7B2401F21}">
      <dsp:nvSpPr>
        <dsp:cNvPr id="0" name=""/>
        <dsp:cNvSpPr/>
      </dsp:nvSpPr>
      <dsp:spPr>
        <a:xfrm rot="5400000">
          <a:off x="3292865" y="1234776"/>
          <a:ext cx="692177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 dirty="0"/>
            <a:t> 市町村防災会議に提出</a:t>
          </a:r>
        </a:p>
      </dsp:txBody>
      <dsp:txXfrm rot="-5400000">
        <a:off x="742686" y="3818745"/>
        <a:ext cx="5758748" cy="6245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396DA-4A06-4730-8743-2E268754C962}">
      <dsp:nvSpPr>
        <dsp:cNvPr id="0" name=""/>
        <dsp:cNvSpPr/>
      </dsp:nvSpPr>
      <dsp:spPr>
        <a:xfrm rot="5400000">
          <a:off x="-162470" y="163149"/>
          <a:ext cx="1064888" cy="74542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1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376127"/>
        <a:ext cx="745422" cy="319466"/>
      </dsp:txXfrm>
    </dsp:sp>
    <dsp:sp modelId="{B9C2F63D-D514-4342-BB19-B4CED4403319}">
      <dsp:nvSpPr>
        <dsp:cNvPr id="0" name=""/>
        <dsp:cNvSpPr/>
      </dsp:nvSpPr>
      <dsp:spPr>
        <a:xfrm rot="5400000">
          <a:off x="3295420" y="-2520459"/>
          <a:ext cx="692541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b="0" kern="1200" dirty="0">
              <a:solidFill>
                <a:schemeClr val="tx1"/>
              </a:solidFill>
            </a:rPr>
            <a:t>計画の対象ごとに支援する</a:t>
          </a:r>
        </a:p>
      </dsp:txBody>
      <dsp:txXfrm rot="-5400000">
        <a:off x="745423" y="63345"/>
        <a:ext cx="5758730" cy="624927"/>
      </dsp:txXfrm>
    </dsp:sp>
    <dsp:sp modelId="{4F88E8E8-FB4D-481C-BF9B-4D7A5826BFF6}">
      <dsp:nvSpPr>
        <dsp:cNvPr id="0" name=""/>
        <dsp:cNvSpPr/>
      </dsp:nvSpPr>
      <dsp:spPr>
        <a:xfrm rot="5400000">
          <a:off x="-162470" y="1110711"/>
          <a:ext cx="1064888" cy="745422"/>
        </a:xfrm>
        <a:prstGeom prst="chevron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accent4">
              <a:hueOff val="2598923"/>
              <a:satOff val="-11992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800" kern="1200" dirty="0">
              <a:solidFill>
                <a:schemeClr val="tx1"/>
              </a:solidFill>
            </a:rPr>
            <a:t>2</a:t>
          </a:r>
          <a:endParaRPr kumimoji="1" lang="ja-JP" altLang="en-US" sz="2800" kern="1200" dirty="0">
            <a:solidFill>
              <a:schemeClr val="tx1"/>
            </a:solidFill>
          </a:endParaRPr>
        </a:p>
      </dsp:txBody>
      <dsp:txXfrm rot="-5400000">
        <a:off x="-2737" y="1323689"/>
        <a:ext cx="745422" cy="319466"/>
      </dsp:txXfrm>
    </dsp:sp>
    <dsp:sp modelId="{B222010E-65F7-4933-8E9C-E73E80D59151}">
      <dsp:nvSpPr>
        <dsp:cNvPr id="0" name=""/>
        <dsp:cNvSpPr/>
      </dsp:nvSpPr>
      <dsp:spPr>
        <a:xfrm rot="5400000">
          <a:off x="3292865" y="-1599201"/>
          <a:ext cx="692177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598923"/>
              <a:satOff val="-11992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b="0" kern="1200" dirty="0">
              <a:solidFill>
                <a:schemeClr val="tx1"/>
              </a:solidFill>
            </a:rPr>
            <a:t>地区の特性を知る</a:t>
          </a:r>
        </a:p>
      </dsp:txBody>
      <dsp:txXfrm rot="-5400000">
        <a:off x="742686" y="984767"/>
        <a:ext cx="5758748" cy="624599"/>
      </dsp:txXfrm>
    </dsp:sp>
    <dsp:sp modelId="{FE890AF6-9743-4252-9F4F-4F4232BBF4B5}">
      <dsp:nvSpPr>
        <dsp:cNvPr id="0" name=""/>
        <dsp:cNvSpPr/>
      </dsp:nvSpPr>
      <dsp:spPr>
        <a:xfrm rot="5400000">
          <a:off x="-162470" y="2058273"/>
          <a:ext cx="1064888" cy="745422"/>
        </a:xfrm>
        <a:prstGeom prst="chevron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3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2271251"/>
        <a:ext cx="745422" cy="319466"/>
      </dsp:txXfrm>
    </dsp:sp>
    <dsp:sp modelId="{245C074F-0A0D-41AA-8EA6-D8F8CAB008CF}">
      <dsp:nvSpPr>
        <dsp:cNvPr id="0" name=""/>
        <dsp:cNvSpPr/>
      </dsp:nvSpPr>
      <dsp:spPr>
        <a:xfrm rot="5400000">
          <a:off x="3292865" y="-657113"/>
          <a:ext cx="692177" cy="58034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b="0" kern="1200" dirty="0">
              <a:solidFill>
                <a:schemeClr val="tx1"/>
              </a:solidFill>
            </a:rPr>
            <a:t>活動内容と役割分担を決める</a:t>
          </a:r>
        </a:p>
      </dsp:txBody>
      <dsp:txXfrm rot="-5400000">
        <a:off x="737212" y="1932329"/>
        <a:ext cx="5769696" cy="624599"/>
      </dsp:txXfrm>
    </dsp:sp>
    <dsp:sp modelId="{B0A3404D-6081-4C73-A880-DD1FF7DD04D7}">
      <dsp:nvSpPr>
        <dsp:cNvPr id="0" name=""/>
        <dsp:cNvSpPr/>
      </dsp:nvSpPr>
      <dsp:spPr>
        <a:xfrm rot="5400000">
          <a:off x="-162470" y="3005835"/>
          <a:ext cx="1064888" cy="745422"/>
        </a:xfrm>
        <a:prstGeom prst="chevron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accent4">
              <a:hueOff val="7796769"/>
              <a:satOff val="-35976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4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3218813"/>
        <a:ext cx="745422" cy="319466"/>
      </dsp:txXfrm>
    </dsp:sp>
    <dsp:sp modelId="{8FE40D3A-203D-4A87-B06F-6BA68C5385F1}">
      <dsp:nvSpPr>
        <dsp:cNvPr id="0" name=""/>
        <dsp:cNvSpPr/>
      </dsp:nvSpPr>
      <dsp:spPr>
        <a:xfrm rot="5400000">
          <a:off x="3292865" y="341224"/>
          <a:ext cx="692177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7796769"/>
              <a:satOff val="-35976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b="1" kern="1200" dirty="0">
              <a:solidFill>
                <a:srgbClr val="FF0000"/>
              </a:solidFill>
              <a:latin typeface="游ゴシック" panose="020F0502020204030204"/>
              <a:ea typeface="游ゴシック" panose="020B0400000000000000" pitchFamily="50" charset="-128"/>
              <a:cs typeface="+mn-cs"/>
            </a:rPr>
            <a:t>計画案をまとめ、みんなで合意</a:t>
          </a:r>
        </a:p>
      </dsp:txBody>
      <dsp:txXfrm rot="-5400000">
        <a:off x="742686" y="2925193"/>
        <a:ext cx="5758748" cy="624599"/>
      </dsp:txXfrm>
    </dsp:sp>
    <dsp:sp modelId="{63D427C3-44D6-4B8E-B475-ACAB4CF3A5BE}">
      <dsp:nvSpPr>
        <dsp:cNvPr id="0" name=""/>
        <dsp:cNvSpPr/>
      </dsp:nvSpPr>
      <dsp:spPr>
        <a:xfrm rot="5400000">
          <a:off x="-162470" y="3953397"/>
          <a:ext cx="1064888" cy="745422"/>
        </a:xfrm>
        <a:prstGeom prst="chevron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5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4166375"/>
        <a:ext cx="745422" cy="319466"/>
      </dsp:txXfrm>
    </dsp:sp>
    <dsp:sp modelId="{A8099D28-DBB7-4905-9ACC-23D7B2401F21}">
      <dsp:nvSpPr>
        <dsp:cNvPr id="0" name=""/>
        <dsp:cNvSpPr/>
      </dsp:nvSpPr>
      <dsp:spPr>
        <a:xfrm rot="5400000">
          <a:off x="3292865" y="1234776"/>
          <a:ext cx="692177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 dirty="0"/>
            <a:t> 市町村防災会議に提出</a:t>
          </a:r>
        </a:p>
      </dsp:txBody>
      <dsp:txXfrm rot="-5400000">
        <a:off x="742686" y="3818745"/>
        <a:ext cx="5758748" cy="6245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396DA-4A06-4730-8743-2E268754C962}">
      <dsp:nvSpPr>
        <dsp:cNvPr id="0" name=""/>
        <dsp:cNvSpPr/>
      </dsp:nvSpPr>
      <dsp:spPr>
        <a:xfrm rot="5400000">
          <a:off x="-162470" y="163149"/>
          <a:ext cx="1064888" cy="74542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1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376127"/>
        <a:ext cx="745422" cy="319466"/>
      </dsp:txXfrm>
    </dsp:sp>
    <dsp:sp modelId="{B9C2F63D-D514-4342-BB19-B4CED4403319}">
      <dsp:nvSpPr>
        <dsp:cNvPr id="0" name=""/>
        <dsp:cNvSpPr/>
      </dsp:nvSpPr>
      <dsp:spPr>
        <a:xfrm rot="5400000">
          <a:off x="3295420" y="-2520459"/>
          <a:ext cx="692541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b="0" kern="1200" dirty="0">
              <a:solidFill>
                <a:schemeClr val="tx1"/>
              </a:solidFill>
            </a:rPr>
            <a:t>計画の対象ごとに支援する</a:t>
          </a:r>
        </a:p>
      </dsp:txBody>
      <dsp:txXfrm rot="-5400000">
        <a:off x="745423" y="63345"/>
        <a:ext cx="5758730" cy="624927"/>
      </dsp:txXfrm>
    </dsp:sp>
    <dsp:sp modelId="{4F88E8E8-FB4D-481C-BF9B-4D7A5826BFF6}">
      <dsp:nvSpPr>
        <dsp:cNvPr id="0" name=""/>
        <dsp:cNvSpPr/>
      </dsp:nvSpPr>
      <dsp:spPr>
        <a:xfrm rot="5400000">
          <a:off x="-162470" y="1110711"/>
          <a:ext cx="1064888" cy="745422"/>
        </a:xfrm>
        <a:prstGeom prst="chevron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accent4">
              <a:hueOff val="2598923"/>
              <a:satOff val="-11992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800" kern="1200" dirty="0">
              <a:solidFill>
                <a:schemeClr val="tx1"/>
              </a:solidFill>
            </a:rPr>
            <a:t>2</a:t>
          </a:r>
          <a:endParaRPr kumimoji="1" lang="ja-JP" altLang="en-US" sz="2800" kern="1200" dirty="0">
            <a:solidFill>
              <a:schemeClr val="tx1"/>
            </a:solidFill>
          </a:endParaRPr>
        </a:p>
      </dsp:txBody>
      <dsp:txXfrm rot="-5400000">
        <a:off x="-2737" y="1323689"/>
        <a:ext cx="745422" cy="319466"/>
      </dsp:txXfrm>
    </dsp:sp>
    <dsp:sp modelId="{B222010E-65F7-4933-8E9C-E73E80D59151}">
      <dsp:nvSpPr>
        <dsp:cNvPr id="0" name=""/>
        <dsp:cNvSpPr/>
      </dsp:nvSpPr>
      <dsp:spPr>
        <a:xfrm rot="5400000">
          <a:off x="3292865" y="-1599201"/>
          <a:ext cx="692177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598923"/>
              <a:satOff val="-11992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b="0" kern="1200" dirty="0">
              <a:solidFill>
                <a:schemeClr val="tx1"/>
              </a:solidFill>
            </a:rPr>
            <a:t>地区の特性を知る</a:t>
          </a:r>
        </a:p>
      </dsp:txBody>
      <dsp:txXfrm rot="-5400000">
        <a:off x="742686" y="984767"/>
        <a:ext cx="5758748" cy="624599"/>
      </dsp:txXfrm>
    </dsp:sp>
    <dsp:sp modelId="{FE890AF6-9743-4252-9F4F-4F4232BBF4B5}">
      <dsp:nvSpPr>
        <dsp:cNvPr id="0" name=""/>
        <dsp:cNvSpPr/>
      </dsp:nvSpPr>
      <dsp:spPr>
        <a:xfrm rot="5400000">
          <a:off x="-162470" y="2058273"/>
          <a:ext cx="1064888" cy="745422"/>
        </a:xfrm>
        <a:prstGeom prst="chevron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3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2271251"/>
        <a:ext cx="745422" cy="319466"/>
      </dsp:txXfrm>
    </dsp:sp>
    <dsp:sp modelId="{245C074F-0A0D-41AA-8EA6-D8F8CAB008CF}">
      <dsp:nvSpPr>
        <dsp:cNvPr id="0" name=""/>
        <dsp:cNvSpPr/>
      </dsp:nvSpPr>
      <dsp:spPr>
        <a:xfrm rot="5400000">
          <a:off x="3292865" y="-657113"/>
          <a:ext cx="692177" cy="58034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b="0" kern="1200" dirty="0">
              <a:solidFill>
                <a:schemeClr val="tx1"/>
              </a:solidFill>
            </a:rPr>
            <a:t>活動内容と役割分担を決める</a:t>
          </a:r>
        </a:p>
      </dsp:txBody>
      <dsp:txXfrm rot="-5400000">
        <a:off x="737212" y="1932329"/>
        <a:ext cx="5769696" cy="624599"/>
      </dsp:txXfrm>
    </dsp:sp>
    <dsp:sp modelId="{B0A3404D-6081-4C73-A880-DD1FF7DD04D7}">
      <dsp:nvSpPr>
        <dsp:cNvPr id="0" name=""/>
        <dsp:cNvSpPr/>
      </dsp:nvSpPr>
      <dsp:spPr>
        <a:xfrm rot="5400000">
          <a:off x="-162470" y="3005835"/>
          <a:ext cx="1064888" cy="745422"/>
        </a:xfrm>
        <a:prstGeom prst="chevron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accent4">
              <a:hueOff val="7796769"/>
              <a:satOff val="-35976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4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3218813"/>
        <a:ext cx="745422" cy="319466"/>
      </dsp:txXfrm>
    </dsp:sp>
    <dsp:sp modelId="{8FE40D3A-203D-4A87-B06F-6BA68C5385F1}">
      <dsp:nvSpPr>
        <dsp:cNvPr id="0" name=""/>
        <dsp:cNvSpPr/>
      </dsp:nvSpPr>
      <dsp:spPr>
        <a:xfrm rot="5400000">
          <a:off x="3292865" y="341224"/>
          <a:ext cx="692177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7796769"/>
              <a:satOff val="-35976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/>
            <a:t>計画案をまとめ、みんなで合意</a:t>
          </a:r>
        </a:p>
      </dsp:txBody>
      <dsp:txXfrm rot="-5400000">
        <a:off x="742686" y="2925193"/>
        <a:ext cx="5758748" cy="624599"/>
      </dsp:txXfrm>
    </dsp:sp>
    <dsp:sp modelId="{63D427C3-44D6-4B8E-B475-ACAB4CF3A5BE}">
      <dsp:nvSpPr>
        <dsp:cNvPr id="0" name=""/>
        <dsp:cNvSpPr/>
      </dsp:nvSpPr>
      <dsp:spPr>
        <a:xfrm rot="5400000">
          <a:off x="-162470" y="3953397"/>
          <a:ext cx="1064888" cy="745422"/>
        </a:xfrm>
        <a:prstGeom prst="chevron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200" kern="1200" dirty="0">
              <a:solidFill>
                <a:schemeClr val="tx1"/>
              </a:solidFill>
            </a:rPr>
            <a:t>5</a:t>
          </a:r>
          <a:endParaRPr kumimoji="1" lang="ja-JP" altLang="en-US" sz="3200" kern="1200" dirty="0">
            <a:solidFill>
              <a:schemeClr val="tx1"/>
            </a:solidFill>
          </a:endParaRPr>
        </a:p>
      </dsp:txBody>
      <dsp:txXfrm rot="-5400000">
        <a:off x="-2737" y="4166375"/>
        <a:ext cx="745422" cy="319466"/>
      </dsp:txXfrm>
    </dsp:sp>
    <dsp:sp modelId="{A8099D28-DBB7-4905-9ACC-23D7B2401F21}">
      <dsp:nvSpPr>
        <dsp:cNvPr id="0" name=""/>
        <dsp:cNvSpPr/>
      </dsp:nvSpPr>
      <dsp:spPr>
        <a:xfrm rot="5400000">
          <a:off x="3292865" y="1234776"/>
          <a:ext cx="692177" cy="5792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900" kern="1200" dirty="0"/>
            <a:t> </a:t>
          </a:r>
          <a:r>
            <a:rPr kumimoji="1" lang="ja-JP" altLang="en-US" sz="2900" b="1" kern="1200" dirty="0">
              <a:solidFill>
                <a:srgbClr val="FF0000"/>
              </a:solidFill>
            </a:rPr>
            <a:t>市町村防災会議に提出</a:t>
          </a:r>
        </a:p>
      </dsp:txBody>
      <dsp:txXfrm rot="-5400000">
        <a:off x="742686" y="3818745"/>
        <a:ext cx="5758748" cy="624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1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A660F-F1A2-49DD-9171-A256C8447EA8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16DBF-8EBF-4799-A72C-F808424A0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81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日本列島は、</a:t>
            </a:r>
            <a:r>
              <a:rPr kumimoji="1" lang="en-US" altLang="ja-JP" dirty="0"/>
              <a:t>4</a:t>
            </a:r>
            <a:r>
              <a:rPr kumimoji="1" lang="ja-JP" altLang="en-US" dirty="0" err="1"/>
              <a:t>つの</a:t>
            </a:r>
            <a:r>
              <a:rPr kumimoji="1" lang="ja-JP" altLang="en-US" dirty="0"/>
              <a:t>プレートといわれる地球表面を覆う地下の地盤が集まる場所に位置し、常に圧力がかかっています。また、全国には活断層が</a:t>
            </a:r>
            <a:r>
              <a:rPr kumimoji="1" lang="en-US" altLang="ja-JP" dirty="0"/>
              <a:t>2000</a:t>
            </a:r>
            <a:r>
              <a:rPr kumimoji="1" lang="ja-JP" altLang="en-US" dirty="0"/>
              <a:t>箇所も発見されており、どこで地震が起きても不思議はありません。</a:t>
            </a:r>
          </a:p>
          <a:p>
            <a:r>
              <a:rPr kumimoji="1" lang="ja-JP" altLang="en-US" dirty="0"/>
              <a:t>火山は</a:t>
            </a:r>
            <a:r>
              <a:rPr kumimoji="1" lang="en-US" altLang="ja-JP" dirty="0"/>
              <a:t>110</a:t>
            </a:r>
            <a:r>
              <a:rPr kumimoji="1" lang="ja-JP" altLang="en-US" dirty="0"/>
              <a:t>もの活火山があり、活発に活動しています。さらに日本列島は台風の通り道にあり、梅雨前線が停滞します。加えて、地球は温暖化しており、極端な豪雨、豪雪が増えています。これらのことから、日本列島は災害多発時代に入ったといわれ、防災対策も新しい備えが必要となってい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7757C5-78E4-4F9F-BBD8-BB65F7FC64E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976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7132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5244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8664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6062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5448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1636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7499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1560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F7B2-19B3-4617-9CAF-F7F19CE7903B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F3D5-C843-4CC2-9DBE-4FBA78325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518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F7B2-19B3-4617-9CAF-F7F19CE7903B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F3D5-C843-4CC2-9DBE-4FBA78325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85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F7B2-19B3-4617-9CAF-F7F19CE7903B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F3D5-C843-4CC2-9DBE-4FBA78325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58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F7B2-19B3-4617-9CAF-F7F19CE7903B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F3D5-C843-4CC2-9DBE-4FBA78325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37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F7B2-19B3-4617-9CAF-F7F19CE7903B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F3D5-C843-4CC2-9DBE-4FBA78325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59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F7B2-19B3-4617-9CAF-F7F19CE7903B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F3D5-C843-4CC2-9DBE-4FBA78325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46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F7B2-19B3-4617-9CAF-F7F19CE7903B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F3D5-C843-4CC2-9DBE-4FBA78325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7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F7B2-19B3-4617-9CAF-F7F19CE7903B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F3D5-C843-4CC2-9DBE-4FBA78325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1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F7B2-19B3-4617-9CAF-F7F19CE7903B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F3D5-C843-4CC2-9DBE-4FBA78325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943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F7B2-19B3-4617-9CAF-F7F19CE7903B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F3D5-C843-4CC2-9DBE-4FBA78325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12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F7B2-19B3-4617-9CAF-F7F19CE7903B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F3D5-C843-4CC2-9DBE-4FBA78325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321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4F7B2-19B3-4617-9CAF-F7F19CE7903B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AF3D5-C843-4CC2-9DBE-4FBA78325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0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24537" y="1252728"/>
            <a:ext cx="11513573" cy="3009843"/>
          </a:xfrm>
        </p:spPr>
        <p:txBody>
          <a:bodyPr>
            <a:normAutofit fontScale="90000"/>
          </a:bodyPr>
          <a:lstStyle/>
          <a:p>
            <a:br>
              <a:rPr lang="ja-JP" altLang="en-US" dirty="0"/>
            </a:br>
            <a:r>
              <a:rPr lang="ja-JP" altLang="en-US" dirty="0"/>
              <a:t>地区防災計画　指導の手順</a:t>
            </a:r>
            <a:br>
              <a:rPr lang="ja-JP" altLang="en-US" dirty="0"/>
            </a:br>
            <a:r>
              <a:rPr lang="ja-JP" altLang="en-US" dirty="0"/>
              <a:t>防災フレームワーク</a:t>
            </a:r>
            <a:br>
              <a:rPr lang="en-US" altLang="ja-JP" dirty="0"/>
            </a:br>
            <a:r>
              <a:rPr lang="ja-JP" altLang="en-US" dirty="0"/>
              <a:t>案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5943" y="223935"/>
            <a:ext cx="4637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地区防災計画キャンペーン企画</a:t>
            </a:r>
          </a:p>
        </p:txBody>
      </p:sp>
    </p:spTree>
    <p:extLst>
      <p:ext uri="{BB962C8B-B14F-4D97-AF65-F5344CB8AC3E}">
        <p14:creationId xmlns:p14="http://schemas.microsoft.com/office/powerpoint/2010/main" val="363104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281"/>
          </a:xfrm>
        </p:spPr>
        <p:txBody>
          <a:bodyPr/>
          <a:lstStyle/>
          <a:p>
            <a:r>
              <a:rPr kumimoji="1" lang="ja-JP" altLang="en-US" dirty="0"/>
              <a:t>防災士が行う作成の支援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/>
          </p:nvPr>
        </p:nvGraphicFramePr>
        <p:xfrm>
          <a:off x="838201" y="1314994"/>
          <a:ext cx="6537960" cy="4861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右矢印 2"/>
          <p:cNvSpPr/>
          <p:nvPr/>
        </p:nvSpPr>
        <p:spPr>
          <a:xfrm>
            <a:off x="7414037" y="4237971"/>
            <a:ext cx="658808" cy="4789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72845" y="4237971"/>
            <a:ext cx="3631476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支援のために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!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地区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自分たちのまち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)</a:t>
            </a:r>
            <a:r>
              <a:rPr kumimoji="1" lang="ja-JP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で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できる現実的な計画にしましょう。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はじめは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A4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1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枚程度でも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OK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432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281"/>
          </a:xfrm>
        </p:spPr>
        <p:txBody>
          <a:bodyPr/>
          <a:lstStyle/>
          <a:p>
            <a:r>
              <a:rPr kumimoji="1" lang="ja-JP" altLang="en-US" dirty="0"/>
              <a:t>防災士が行う作成の支援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/>
          </p:nvPr>
        </p:nvGraphicFramePr>
        <p:xfrm>
          <a:off x="838201" y="1314994"/>
          <a:ext cx="6537960" cy="4861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右矢印 2"/>
          <p:cNvSpPr/>
          <p:nvPr/>
        </p:nvSpPr>
        <p:spPr>
          <a:xfrm>
            <a:off x="7020742" y="5203958"/>
            <a:ext cx="818606" cy="4789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18961" y="4713433"/>
            <a:ext cx="3631476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支援のために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提出前に計画案に従って訓練しましょう。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その結果を計画案に盛り込みましょう。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9907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05081" y="2542483"/>
            <a:ext cx="11513573" cy="238760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災害態様別</a:t>
            </a:r>
            <a:r>
              <a:rPr lang="en-US" altLang="ja-JP" dirty="0"/>
              <a:t>(</a:t>
            </a:r>
            <a:r>
              <a:rPr lang="ja-JP" altLang="en-US" sz="4900"/>
              <a:t>地震</a:t>
            </a:r>
            <a:r>
              <a:rPr lang="en-US" altLang="ja-JP"/>
              <a:t>)</a:t>
            </a:r>
            <a:br>
              <a:rPr lang="ja-JP" altLang="en-US" dirty="0"/>
            </a:br>
            <a:r>
              <a:rPr lang="ja-JP" altLang="en-US" dirty="0"/>
              <a:t>防災フレームワーク</a:t>
            </a:r>
            <a:br>
              <a:rPr lang="en-US" altLang="ja-JP" dirty="0"/>
            </a:br>
            <a:r>
              <a:rPr lang="ja-JP" altLang="en-US" dirty="0"/>
              <a:t>命を守る編</a:t>
            </a:r>
            <a:br>
              <a:rPr lang="en-US" altLang="ja-JP" dirty="0"/>
            </a:br>
            <a:r>
              <a:rPr lang="ja-JP" altLang="en-US" dirty="0"/>
              <a:t>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4824" y="5202238"/>
            <a:ext cx="1907176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/>
              <a:t>2018.9</a:t>
            </a:r>
            <a:endParaRPr kumimoji="1" lang="ja-JP" altLang="en-US" dirty="0"/>
          </a:p>
          <a:p>
            <a:pPr algn="l"/>
            <a:r>
              <a:rPr kumimoji="1" lang="ja-JP" altLang="en-US" dirty="0"/>
              <a:t>別府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5943" y="223935"/>
            <a:ext cx="4637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地区防災計画キャンペーン企画</a:t>
            </a:r>
          </a:p>
        </p:txBody>
      </p:sp>
    </p:spTree>
    <p:extLst>
      <p:ext uri="{BB962C8B-B14F-4D97-AF65-F5344CB8AC3E}">
        <p14:creationId xmlns:p14="http://schemas.microsoft.com/office/powerpoint/2010/main" val="1615779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1703387" y="188914"/>
            <a:ext cx="9565503" cy="936625"/>
          </a:xfrm>
        </p:spPr>
        <p:txBody>
          <a:bodyPr>
            <a:noAutofit/>
          </a:bodyPr>
          <a:lstStyle/>
          <a:p>
            <a:r>
              <a:rPr lang="ja-JP" altLang="en-US" sz="3600" b="1" dirty="0"/>
              <a:t>防災フレームワーク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地震</a:t>
            </a:r>
            <a:r>
              <a:rPr lang="en-US" altLang="ja-JP" sz="3600" b="1" dirty="0"/>
              <a:t>-1.</a:t>
            </a:r>
            <a:r>
              <a:rPr lang="ja-JP" altLang="en-US" sz="3600" b="1" dirty="0"/>
              <a:t>被害の種類と原因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/>
          </p:nvPr>
        </p:nvGraphicFramePr>
        <p:xfrm>
          <a:off x="1837509" y="982943"/>
          <a:ext cx="8624347" cy="5738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7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5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3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48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被害の範囲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被害の種類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被害の原因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家屋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地盤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急傾斜地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液状化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耐震性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倒壊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出火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延焼火災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木造住宅密集地域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部屋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家具・食器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転倒、飛散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油ナベなど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やけど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窓・ガラス類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飛散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屋外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津波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避難の遅れ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ブロック塀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転倒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窓、看板等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落下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交通</a:t>
                      </a:r>
                      <a:r>
                        <a:rPr lang="en-US" altLang="ja-JP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(</a:t>
                      </a:r>
                      <a:r>
                        <a:rPr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電車等</a:t>
                      </a:r>
                      <a:r>
                        <a:rPr lang="en-US" altLang="ja-JP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)</a:t>
                      </a:r>
                      <a:endParaRPr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脱線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事故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火災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津波火災・通電火災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799984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ライフライン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電気、ガス、上下水道、通信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供給停止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87110D-5F53-4AE6-8E3A-758E720343E8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3509" y="252549"/>
            <a:ext cx="110598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地震</a:t>
            </a:r>
          </a:p>
        </p:txBody>
      </p:sp>
    </p:spTree>
    <p:extLst>
      <p:ext uri="{BB962C8B-B14F-4D97-AF65-F5344CB8AC3E}">
        <p14:creationId xmlns:p14="http://schemas.microsoft.com/office/powerpoint/2010/main" val="3965943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90" name="Group 5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847851" y="1125539"/>
          <a:ext cx="5903913" cy="3466148"/>
        </p:xfrm>
        <a:graphic>
          <a:graphicData uri="http://schemas.openxmlformats.org/drawingml/2006/table">
            <a:tbl>
              <a:tblPr/>
              <a:tblGrid>
                <a:gridCol w="2081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EF9F4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被害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発災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自宅の倒壊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家具の飛散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 rowSpan="7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初期対応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出火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土砂崩れ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280535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津波、堤防の決壊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0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電話の不通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情報収集と伝達の不能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居住の危険、余震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被災者の混乱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HGｺﾞｼｯｸE" pitchFamily="49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要支援者支援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9DCA31-809F-4395-9CEA-40E00441F3A7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257050" y="275136"/>
            <a:ext cx="9837669" cy="9366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防災フレームワーク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(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地震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-2.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被害と時間経過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)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1062" y="203388"/>
            <a:ext cx="110598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地震</a:t>
            </a:r>
          </a:p>
        </p:txBody>
      </p:sp>
    </p:spTree>
    <p:extLst>
      <p:ext uri="{BB962C8B-B14F-4D97-AF65-F5344CB8AC3E}">
        <p14:creationId xmlns:p14="http://schemas.microsoft.com/office/powerpoint/2010/main" val="518577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774826" y="981076"/>
          <a:ext cx="8715375" cy="3477578"/>
        </p:xfrm>
        <a:graphic>
          <a:graphicData uri="http://schemas.openxmlformats.org/drawingml/2006/table">
            <a:tbl>
              <a:tblPr/>
              <a:tblGrid>
                <a:gridCol w="193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22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被害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発災後の対応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発災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自宅の倒壊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救出・救助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家具の飛散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救出・救助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 rowSpan="7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初期対応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出火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消火、避難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土砂崩れ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503449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津波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電話の不通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徒歩による連絡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情報収集と伝達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不能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余震の不安、居住の危険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避難指示・勧告、避難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被災者の混乱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避難誘導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HGｺﾞｼｯｸE" pitchFamily="49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要配慮者支援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安否確認、誘導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D09BA-A525-4753-806B-DBE821795CA3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257050" y="275137"/>
            <a:ext cx="9898629" cy="57100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防災フレームワーク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(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地震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-3.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発災後の対応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(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例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))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1062" y="237473"/>
            <a:ext cx="110598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地震</a:t>
            </a:r>
          </a:p>
        </p:txBody>
      </p:sp>
    </p:spTree>
    <p:extLst>
      <p:ext uri="{BB962C8B-B14F-4D97-AF65-F5344CB8AC3E}">
        <p14:creationId xmlns:p14="http://schemas.microsoft.com/office/powerpoint/2010/main" val="247171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/>
          </p:nvPr>
        </p:nvGraphicFramePr>
        <p:xfrm>
          <a:off x="1952626" y="714376"/>
          <a:ext cx="8429685" cy="5929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7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2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52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baseline="0" dirty="0">
                          <a:solidFill>
                            <a:schemeClr val="tx1"/>
                          </a:solidFill>
                          <a:latin typeface="Century"/>
                          <a:ea typeface="ＭＳ 明朝"/>
                          <a:cs typeface="Times New Roman"/>
                        </a:rPr>
                        <a:t>被害の種類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baseline="0" dirty="0">
                          <a:solidFill>
                            <a:schemeClr val="tx1"/>
                          </a:solidFill>
                          <a:latin typeface="Century"/>
                          <a:ea typeface="ＭＳ 明朝"/>
                          <a:cs typeface="Times New Roman"/>
                        </a:rPr>
                        <a:t>事前対策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baseline="0" dirty="0">
                          <a:solidFill>
                            <a:schemeClr val="tx1"/>
                          </a:solidFill>
                          <a:latin typeface="Century"/>
                          <a:ea typeface="ＭＳ 明朝"/>
                          <a:cs typeface="Times New Roman"/>
                        </a:rPr>
                        <a:t>平時の準備、訓練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2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家屋の倒壊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耐震性の向上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耐震診断、耐震補強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救出・救助訓練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2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家具の飛散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家具の固定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ガラス飛散対策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家具の固定活動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救出・救助訓練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4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出火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初期消火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消火訓練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4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津波</a:t>
                      </a:r>
                      <a:r>
                        <a:rPr lang="ja-JP" altLang="en-US" sz="2000" b="1" kern="100" dirty="0">
                          <a:latin typeface="Century"/>
                          <a:ea typeface="ＭＳ 明朝"/>
                          <a:cs typeface="Times New Roman"/>
                        </a:rPr>
                        <a:t>・土砂崩れ</a:t>
                      </a:r>
                      <a:endParaRPr lang="ja-JP" sz="2000" b="1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避難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避難訓練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92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通報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防災無線等の充実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無線などの整備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b="1" kern="100" dirty="0">
                          <a:latin typeface="Century"/>
                          <a:ea typeface="ＭＳ 明朝"/>
                          <a:cs typeface="Times New Roman"/>
                        </a:rPr>
                        <a:t>災害用伝言板、</a:t>
                      </a: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無線訓練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4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情報収集と伝達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伝達網の整備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伝達訓練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4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安否確認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安否確認網の整備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安否確認訓練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54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避難誘導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避難誘導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避難誘導訓練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92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要</a:t>
                      </a:r>
                      <a:r>
                        <a:rPr lang="ja-JP" altLang="en-US" sz="2000" b="1" kern="100" dirty="0">
                          <a:latin typeface="Century"/>
                          <a:ea typeface="ＭＳ 明朝"/>
                          <a:cs typeface="Times New Roman"/>
                        </a:rPr>
                        <a:t>配慮者</a:t>
                      </a: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支援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避難援助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名簿</a:t>
                      </a:r>
                      <a:r>
                        <a:rPr lang="ja-JP" altLang="en-US" sz="2000" b="1" kern="100" dirty="0">
                          <a:latin typeface="Century"/>
                          <a:ea typeface="ＭＳ 明朝"/>
                          <a:cs typeface="Times New Roman"/>
                        </a:rPr>
                        <a:t>・マニュアル</a:t>
                      </a: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作成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latin typeface="Century"/>
                          <a:ea typeface="ＭＳ 明朝"/>
                          <a:cs typeface="Times New Roman"/>
                        </a:rPr>
                        <a:t>避難援助の担当者検討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389755-E0AE-4764-8F11-0F1806D6CE11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タイトル 1"/>
          <p:cNvSpPr txBox="1">
            <a:spLocks noGrp="1"/>
          </p:cNvSpPr>
          <p:nvPr>
            <p:ph type="title"/>
          </p:nvPr>
        </p:nvSpPr>
        <p:spPr>
          <a:xfrm>
            <a:off x="1329813" y="255456"/>
            <a:ext cx="10515600" cy="27150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/>
              <a:t>防災フレームワーク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地震</a:t>
            </a:r>
            <a:r>
              <a:rPr lang="en-US" altLang="ja-JP" sz="3600" b="1" dirty="0"/>
              <a:t>-4.</a:t>
            </a:r>
            <a:r>
              <a:rPr lang="ja-JP" altLang="en-US" sz="3600" b="1" dirty="0"/>
              <a:t>平時の準備・訓練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例</a:t>
            </a:r>
            <a:r>
              <a:rPr lang="en-US" altLang="ja-JP" sz="3600" b="1" dirty="0"/>
              <a:t>))</a:t>
            </a:r>
            <a:endParaRPr lang="ja-JP" altLang="en-US" sz="36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6864" y="68045"/>
            <a:ext cx="110598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地震</a:t>
            </a:r>
          </a:p>
        </p:txBody>
      </p:sp>
    </p:spTree>
    <p:extLst>
      <p:ext uri="{BB962C8B-B14F-4D97-AF65-F5344CB8AC3E}">
        <p14:creationId xmlns:p14="http://schemas.microsoft.com/office/powerpoint/2010/main" val="2495774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/>
          </p:nvPr>
        </p:nvGraphicFramePr>
        <p:xfrm>
          <a:off x="1572759" y="1019220"/>
          <a:ext cx="8678862" cy="4925698"/>
        </p:xfrm>
        <a:graphic>
          <a:graphicData uri="http://schemas.openxmlformats.org/drawingml/2006/table">
            <a:tbl>
              <a:tblPr/>
              <a:tblGrid>
                <a:gridCol w="1944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3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被害の種類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事前対策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平時の準備、訓練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役割分担</a:t>
                      </a:r>
                      <a:r>
                        <a:rPr kumimoji="0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(</a:t>
                      </a:r>
                      <a:r>
                        <a:rPr kumimoji="0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例</a:t>
                      </a:r>
                      <a:r>
                        <a:rPr kumimoji="0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)</a:t>
                      </a:r>
                      <a:endParaRPr kumimoji="0" lang="ja-JP" altLang="ja-JP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家屋の倒壊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耐震性の向上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耐震診断、耐震補強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救出・救助訓練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補助制度の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紹介</a:t>
                      </a:r>
                      <a:r>
                        <a:rPr kumimoji="0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(</a:t>
                      </a: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行政</a:t>
                      </a:r>
                      <a:r>
                        <a:rPr kumimoji="0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)</a:t>
                      </a:r>
                      <a:endParaRPr kumimoji="0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家具の飛散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家具の固定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ガラス飛散対策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家具の固定活動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救出・救助訓練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応急手当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地域の工務店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　元看護師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火災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初期消火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消火訓練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消防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津波・土砂崩れ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避難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避難訓練、避難所調査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自主防災会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9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通報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防災無線等の充実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無線などの整備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災害伝言板、無線訓練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無線クラブ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安否確認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家族の連絡法確認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伝言ダイヤル訓練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NTT</a:t>
                      </a:r>
                      <a:endParaRPr kumimoji="0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避難誘導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避難誘導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避難誘導訓練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自主防災会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958F9-8BEF-4612-B473-629F528C09D3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257050" y="275137"/>
            <a:ext cx="9898629" cy="57100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防災フレームワーク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(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地震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-5.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　役割分担指導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(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例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))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1062" y="199810"/>
            <a:ext cx="110598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地震</a:t>
            </a:r>
          </a:p>
        </p:txBody>
      </p:sp>
    </p:spTree>
    <p:extLst>
      <p:ext uri="{BB962C8B-B14F-4D97-AF65-F5344CB8AC3E}">
        <p14:creationId xmlns:p14="http://schemas.microsoft.com/office/powerpoint/2010/main" val="1051294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05081" y="2542483"/>
            <a:ext cx="11513573" cy="238760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災害態様別</a:t>
            </a:r>
            <a:r>
              <a:rPr lang="en-US" altLang="ja-JP" dirty="0"/>
              <a:t>(</a:t>
            </a:r>
            <a:r>
              <a:rPr lang="ja-JP" altLang="en-US" sz="4900"/>
              <a:t>津波、水害</a:t>
            </a:r>
            <a:r>
              <a:rPr lang="en-US" altLang="ja-JP"/>
              <a:t>)</a:t>
            </a:r>
            <a:br>
              <a:rPr lang="ja-JP" altLang="en-US" dirty="0"/>
            </a:br>
            <a:r>
              <a:rPr lang="ja-JP" altLang="en-US" dirty="0"/>
              <a:t>防災フレームワーク</a:t>
            </a:r>
            <a:br>
              <a:rPr lang="en-US" altLang="ja-JP" dirty="0"/>
            </a:br>
            <a:r>
              <a:rPr lang="ja-JP" altLang="en-US" dirty="0"/>
              <a:t>命を守る編</a:t>
            </a:r>
            <a:br>
              <a:rPr lang="en-US" altLang="ja-JP" dirty="0"/>
            </a:br>
            <a:r>
              <a:rPr lang="ja-JP" altLang="en-US" dirty="0"/>
              <a:t>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4824" y="5202238"/>
            <a:ext cx="1907176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/>
              <a:t>2018.9</a:t>
            </a:r>
            <a:endParaRPr kumimoji="1" lang="ja-JP" altLang="en-US" dirty="0"/>
          </a:p>
          <a:p>
            <a:pPr algn="l"/>
            <a:r>
              <a:rPr kumimoji="1" lang="ja-JP" altLang="en-US" dirty="0"/>
              <a:t>別府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5943" y="223935"/>
            <a:ext cx="4637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地区防災計画キャンペーン企画</a:t>
            </a:r>
          </a:p>
        </p:txBody>
      </p:sp>
    </p:spTree>
    <p:extLst>
      <p:ext uri="{BB962C8B-B14F-4D97-AF65-F5344CB8AC3E}">
        <p14:creationId xmlns:p14="http://schemas.microsoft.com/office/powerpoint/2010/main" val="2614259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1703387" y="188914"/>
            <a:ext cx="9565503" cy="936625"/>
          </a:xfrm>
        </p:spPr>
        <p:txBody>
          <a:bodyPr>
            <a:noAutofit/>
          </a:bodyPr>
          <a:lstStyle/>
          <a:p>
            <a:r>
              <a:rPr lang="ja-JP" altLang="en-US" sz="3600" b="1" dirty="0"/>
              <a:t>防災フレームワーク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水害</a:t>
            </a:r>
            <a:r>
              <a:rPr lang="en-US" altLang="ja-JP" sz="3600" b="1" dirty="0"/>
              <a:t>-1.</a:t>
            </a:r>
            <a:r>
              <a:rPr lang="ja-JP" altLang="en-US" sz="3600" b="1" dirty="0"/>
              <a:t>被害の種類と原因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/>
          </p:nvPr>
        </p:nvGraphicFramePr>
        <p:xfrm>
          <a:off x="1802675" y="1125539"/>
          <a:ext cx="8624347" cy="5098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1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48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被害の範囲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被害の種類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被害の原因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r>
                        <a:rPr lang="ja-JP" altLang="en-US" dirty="0"/>
                        <a:t>家、住宅地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河川氾濫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大雨による洪水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土砂崩れによる河道閉塞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高潮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海水氾濫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津波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海水氾濫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87110D-5F53-4AE6-8E3A-758E720343E8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7566" y="252549"/>
            <a:ext cx="1580605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津波・水害</a:t>
            </a:r>
          </a:p>
        </p:txBody>
      </p:sp>
    </p:spTree>
    <p:extLst>
      <p:ext uri="{BB962C8B-B14F-4D97-AF65-F5344CB8AC3E}">
        <p14:creationId xmlns:p14="http://schemas.microsoft.com/office/powerpoint/2010/main" val="246922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398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/>
              <a:t>災害の種類によって被害と対策は異なります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/>
          </p:nvPr>
        </p:nvGraphicFramePr>
        <p:xfrm>
          <a:off x="838199" y="1436011"/>
          <a:ext cx="10199914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418">
                  <a:extLst>
                    <a:ext uri="{9D8B030D-6E8A-4147-A177-3AD203B41FA5}">
                      <a16:colId xmlns:a16="http://schemas.microsoft.com/office/drawing/2014/main" val="3490216650"/>
                    </a:ext>
                  </a:extLst>
                </a:gridCol>
                <a:gridCol w="1191867">
                  <a:extLst>
                    <a:ext uri="{9D8B030D-6E8A-4147-A177-3AD203B41FA5}">
                      <a16:colId xmlns:a16="http://schemas.microsoft.com/office/drawing/2014/main" val="755103327"/>
                    </a:ext>
                  </a:extLst>
                </a:gridCol>
                <a:gridCol w="1991119">
                  <a:extLst>
                    <a:ext uri="{9D8B030D-6E8A-4147-A177-3AD203B41FA5}">
                      <a16:colId xmlns:a16="http://schemas.microsoft.com/office/drawing/2014/main" val="4273486658"/>
                    </a:ext>
                  </a:extLst>
                </a:gridCol>
                <a:gridCol w="3225568">
                  <a:extLst>
                    <a:ext uri="{9D8B030D-6E8A-4147-A177-3AD203B41FA5}">
                      <a16:colId xmlns:a16="http://schemas.microsoft.com/office/drawing/2014/main" val="2097233581"/>
                    </a:ext>
                  </a:extLst>
                </a:gridCol>
                <a:gridCol w="2803942">
                  <a:extLst>
                    <a:ext uri="{9D8B030D-6E8A-4147-A177-3AD203B41FA5}">
                      <a16:colId xmlns:a16="http://schemas.microsoft.com/office/drawing/2014/main" val="360466498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災害の種類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被害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避難する先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予兆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01557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地震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揺れ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家屋の倒壊</a:t>
                      </a:r>
                    </a:p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液状化</a:t>
                      </a:r>
                    </a:p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土砂崩れ</a:t>
                      </a:r>
                    </a:p>
                    <a:p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被災地の中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なし</a:t>
                      </a: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直前</a:t>
                      </a: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</a:rPr>
                        <a:t>?)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29365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火災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焼失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被災地の中</a:t>
                      </a: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なし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340673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津波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流失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被災地の中</a:t>
                      </a: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津波警報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1234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津波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流失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被災地の外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津波警報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2803468"/>
                  </a:ext>
                </a:extLst>
              </a:tr>
              <a:tr h="370840">
                <a:tc rowSpan="2" gridSpan="2"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水害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河川の氾濫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被災地の外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気象予報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752071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高潮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気象予報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56134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噴火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埋没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被災地の外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火山予報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56443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土砂崩れ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埋没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被災地の外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地盤の変化など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035794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風害</a:t>
                      </a: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竜巻</a:t>
                      </a: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破壊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被災地の外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気象予報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051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174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90" name="Group 5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839141" y="1452878"/>
          <a:ext cx="7121977" cy="3951558"/>
        </p:xfrm>
        <a:graphic>
          <a:graphicData uri="http://schemas.openxmlformats.org/drawingml/2006/table">
            <a:tbl>
              <a:tblPr/>
              <a:tblGrid>
                <a:gridCol w="554808">
                  <a:extLst>
                    <a:ext uri="{9D8B030D-6E8A-4147-A177-3AD203B41FA5}">
                      <a16:colId xmlns:a16="http://schemas.microsoft.com/office/drawing/2014/main" val="3705869607"/>
                    </a:ext>
                  </a:extLst>
                </a:gridCol>
                <a:gridCol w="3157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9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EF9F4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EF9F4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被害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発災前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予兆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(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気象情報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)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避難情報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HGｺﾞｼｯｸE" pitchFamily="49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HGｺﾞｼｯｸE" pitchFamily="49" charset="-128"/>
                        </a:rPr>
                        <a:t>洪水の発生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3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人命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　高台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　高層建築物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　垂直避難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37844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190349"/>
                  </a:ext>
                </a:extLst>
              </a:tr>
              <a:tr h="3082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家屋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全半壊、一部損壊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512946"/>
                  </a:ext>
                </a:extLst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9DCA31-809F-4395-9CEA-40E00441F3A7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975507" y="384400"/>
            <a:ext cx="9837669" cy="9366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防災フレームワーク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(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津波・水害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-2.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　被害と時間経過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)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7566" y="252549"/>
            <a:ext cx="1580605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津波・水害</a:t>
            </a:r>
          </a:p>
        </p:txBody>
      </p:sp>
    </p:spTree>
    <p:extLst>
      <p:ext uri="{BB962C8B-B14F-4D97-AF65-F5344CB8AC3E}">
        <p14:creationId xmlns:p14="http://schemas.microsoft.com/office/powerpoint/2010/main" val="2400254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90" name="Group 5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172935" y="1691596"/>
          <a:ext cx="9037864" cy="4214448"/>
        </p:xfrm>
        <a:graphic>
          <a:graphicData uri="http://schemas.openxmlformats.org/drawingml/2006/table">
            <a:tbl>
              <a:tblPr/>
              <a:tblGrid>
                <a:gridCol w="476123">
                  <a:extLst>
                    <a:ext uri="{9D8B030D-6E8A-4147-A177-3AD203B41FA5}">
                      <a16:colId xmlns:a16="http://schemas.microsoft.com/office/drawing/2014/main" val="3705869607"/>
                    </a:ext>
                  </a:extLst>
                </a:gridCol>
                <a:gridCol w="2269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2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9256">
                  <a:extLst>
                    <a:ext uri="{9D8B030D-6E8A-4147-A177-3AD203B41FA5}">
                      <a16:colId xmlns:a16="http://schemas.microsoft.com/office/drawing/2014/main" val="2535633799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EF9F4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EF9F4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被害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平時の準備・訓練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発災前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予兆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(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津波情報・　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　　　気象情報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)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タイムライン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津波災害の知識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気象災害の知識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被難情報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避難情報の種類、伝達方法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HGｺﾞｼｯｸE" pitchFamily="49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HGｺﾞｼｯｸE" pitchFamily="49" charset="-128"/>
                        </a:rPr>
                        <a:t>津波の発生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HGｺﾞｼｯｸE" pitchFamily="49" charset="-128"/>
                        </a:rPr>
                        <a:t>洪水の発生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ハザードマップの参照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3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人命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避難訓練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　高台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　高層建築物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　垂直避難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37844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190349"/>
                  </a:ext>
                </a:extLst>
              </a:tr>
              <a:tr h="3082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家屋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全半壊、一部損壊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避難所生活対策　</a:t>
                      </a: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HUG</a:t>
                      </a: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512946"/>
                  </a:ext>
                </a:extLst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9DCA31-809F-4395-9CEA-40E00441F3A7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698169" y="275136"/>
            <a:ext cx="9837669" cy="9366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防災フレームワーク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(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水害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-2.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被害と平時の訓練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)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7564" y="275136"/>
            <a:ext cx="1580605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津波・水害</a:t>
            </a:r>
          </a:p>
        </p:txBody>
      </p:sp>
    </p:spTree>
    <p:extLst>
      <p:ext uri="{BB962C8B-B14F-4D97-AF65-F5344CB8AC3E}">
        <p14:creationId xmlns:p14="http://schemas.microsoft.com/office/powerpoint/2010/main" val="591096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90" name="Group 5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142456" y="1812020"/>
          <a:ext cx="9926138" cy="4242070"/>
        </p:xfrm>
        <a:graphic>
          <a:graphicData uri="http://schemas.openxmlformats.org/drawingml/2006/table">
            <a:tbl>
              <a:tblPr/>
              <a:tblGrid>
                <a:gridCol w="382766">
                  <a:extLst>
                    <a:ext uri="{9D8B030D-6E8A-4147-A177-3AD203B41FA5}">
                      <a16:colId xmlns:a16="http://schemas.microsoft.com/office/drawing/2014/main" val="3705869607"/>
                    </a:ext>
                  </a:extLst>
                </a:gridCol>
                <a:gridCol w="1688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4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3337">
                  <a:extLst>
                    <a:ext uri="{9D8B030D-6E8A-4147-A177-3AD203B41FA5}">
                      <a16:colId xmlns:a16="http://schemas.microsoft.com/office/drawing/2014/main" val="2535633799"/>
                    </a:ext>
                  </a:extLst>
                </a:gridCol>
                <a:gridCol w="2377439">
                  <a:extLst>
                    <a:ext uri="{9D8B030D-6E8A-4147-A177-3AD203B41FA5}">
                      <a16:colId xmlns:a16="http://schemas.microsoft.com/office/drawing/2014/main" val="37263649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EF9F4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EF9F4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被害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平時の準備・訓練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役割分担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(</a:t>
                      </a:r>
                      <a:r>
                        <a:rPr kumimoji="1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例</a:t>
                      </a:r>
                      <a:r>
                        <a:rPr kumimoji="1" lang="en-US" altLang="ja-JP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)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発災前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予兆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(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津波・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　気象情報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)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タイムライン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防災士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気象災害の知識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防災士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被難情報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避難情報の種類、伝達方法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行政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HGｺﾞｼｯｸE" pitchFamily="49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HGｺﾞｼｯｸE" pitchFamily="49" charset="-128"/>
                        </a:rPr>
                        <a:t>洪水の発生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ハザードマップの参照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防災士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3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人命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避難訓練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自主防災組織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　高台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　高層建築物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　垂直避難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37844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190349"/>
                  </a:ext>
                </a:extLst>
              </a:tr>
              <a:tr h="3082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家屋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全半壊、一部損壊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避難所生活対策　</a:t>
                      </a: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HUG</a:t>
                      </a: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防災士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512946"/>
                  </a:ext>
                </a:extLst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9DCA31-809F-4395-9CEA-40E00441F3A7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972697" y="384400"/>
            <a:ext cx="9837669" cy="9366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防災フレームワーク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(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水害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-3.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　役割分担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)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7566" y="252549"/>
            <a:ext cx="1580605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津波・水害</a:t>
            </a:r>
          </a:p>
        </p:txBody>
      </p:sp>
    </p:spTree>
    <p:extLst>
      <p:ext uri="{BB962C8B-B14F-4D97-AF65-F5344CB8AC3E}">
        <p14:creationId xmlns:p14="http://schemas.microsoft.com/office/powerpoint/2010/main" val="10177295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05081" y="2542483"/>
            <a:ext cx="11513573" cy="238760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災害態様別</a:t>
            </a:r>
            <a:r>
              <a:rPr lang="en-US" altLang="ja-JP"/>
              <a:t>(</a:t>
            </a:r>
            <a:r>
              <a:rPr lang="ja-JP" altLang="en-US" sz="4900"/>
              <a:t>土砂</a:t>
            </a:r>
            <a:r>
              <a:rPr lang="ja-JP" altLang="en-US" sz="4900" dirty="0"/>
              <a:t>崩れ</a:t>
            </a:r>
            <a:r>
              <a:rPr lang="en-US" altLang="ja-JP" dirty="0"/>
              <a:t>)</a:t>
            </a:r>
            <a:br>
              <a:rPr lang="ja-JP" altLang="en-US" dirty="0"/>
            </a:br>
            <a:r>
              <a:rPr lang="ja-JP" altLang="en-US" dirty="0"/>
              <a:t>防災フレームワーク</a:t>
            </a:r>
            <a:br>
              <a:rPr lang="en-US" altLang="ja-JP" dirty="0"/>
            </a:br>
            <a:r>
              <a:rPr lang="ja-JP" altLang="en-US" dirty="0"/>
              <a:t>命を守る編</a:t>
            </a:r>
            <a:br>
              <a:rPr lang="en-US" altLang="ja-JP" dirty="0"/>
            </a:br>
            <a:r>
              <a:rPr lang="ja-JP" altLang="en-US" dirty="0"/>
              <a:t>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4824" y="5202238"/>
            <a:ext cx="1907176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/>
              <a:t>2018.9</a:t>
            </a:r>
            <a:endParaRPr kumimoji="1" lang="ja-JP" altLang="en-US" dirty="0"/>
          </a:p>
          <a:p>
            <a:pPr algn="l"/>
            <a:r>
              <a:rPr kumimoji="1" lang="ja-JP" altLang="en-US" dirty="0"/>
              <a:t>別府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5943" y="223935"/>
            <a:ext cx="4637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地区防災計画キャンペーン企画</a:t>
            </a:r>
          </a:p>
        </p:txBody>
      </p:sp>
    </p:spTree>
    <p:extLst>
      <p:ext uri="{BB962C8B-B14F-4D97-AF65-F5344CB8AC3E}">
        <p14:creationId xmlns:p14="http://schemas.microsoft.com/office/powerpoint/2010/main" val="16258570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1703387" y="188914"/>
            <a:ext cx="9565503" cy="936625"/>
          </a:xfrm>
        </p:spPr>
        <p:txBody>
          <a:bodyPr>
            <a:noAutofit/>
          </a:bodyPr>
          <a:lstStyle/>
          <a:p>
            <a:r>
              <a:rPr lang="ja-JP" altLang="en-US" sz="3600" b="1" dirty="0"/>
              <a:t>防災フレームワーク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水害</a:t>
            </a:r>
            <a:r>
              <a:rPr lang="en-US" altLang="ja-JP" sz="3600" b="1" dirty="0"/>
              <a:t>-1.</a:t>
            </a:r>
            <a:r>
              <a:rPr lang="ja-JP" altLang="en-US" sz="3600" b="1" dirty="0"/>
              <a:t>被害の種類と原因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/>
          </p:nvPr>
        </p:nvGraphicFramePr>
        <p:xfrm>
          <a:off x="1802675" y="1125539"/>
          <a:ext cx="8624347" cy="2124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7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5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3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48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被害の範囲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被害の種類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被害の原因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r>
                        <a:rPr lang="ja-JP" altLang="en-US" b="1" dirty="0"/>
                        <a:t>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土砂崩れ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豪雨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長雨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871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87110D-5F53-4AE6-8E3A-758E720343E8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3509" y="252549"/>
            <a:ext cx="1105988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土砂崩れ</a:t>
            </a:r>
          </a:p>
        </p:txBody>
      </p:sp>
    </p:spTree>
    <p:extLst>
      <p:ext uri="{BB962C8B-B14F-4D97-AF65-F5344CB8AC3E}">
        <p14:creationId xmlns:p14="http://schemas.microsoft.com/office/powerpoint/2010/main" val="12011676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90" name="Group 5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368878" y="1116830"/>
          <a:ext cx="7121977" cy="3951558"/>
        </p:xfrm>
        <a:graphic>
          <a:graphicData uri="http://schemas.openxmlformats.org/drawingml/2006/table">
            <a:tbl>
              <a:tblPr/>
              <a:tblGrid>
                <a:gridCol w="554808">
                  <a:extLst>
                    <a:ext uri="{9D8B030D-6E8A-4147-A177-3AD203B41FA5}">
                      <a16:colId xmlns:a16="http://schemas.microsoft.com/office/drawing/2014/main" val="3705869607"/>
                    </a:ext>
                  </a:extLst>
                </a:gridCol>
                <a:gridCol w="3157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9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EF9F4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EF9F4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被害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発災前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予兆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(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気象情報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)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避難情報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HGｺﾞｼｯｸE" pitchFamily="49" charset="-128"/>
                        </a:rPr>
                        <a:t>土砂崩れ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HGｺﾞｼｯｸE" pitchFamily="49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375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人命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37844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190349"/>
                  </a:ext>
                </a:extLst>
              </a:tr>
              <a:tr h="3082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家屋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全半壊、一部損壊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512946"/>
                  </a:ext>
                </a:extLst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9DCA31-809F-4395-9CEA-40E00441F3A7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257050" y="275136"/>
            <a:ext cx="10354847" cy="9366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防災フレームワーク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(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土砂崩れ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-2.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被害と時間経過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)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1062" y="143283"/>
            <a:ext cx="1105988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土砂崩れ</a:t>
            </a:r>
          </a:p>
        </p:txBody>
      </p:sp>
    </p:spTree>
    <p:extLst>
      <p:ext uri="{BB962C8B-B14F-4D97-AF65-F5344CB8AC3E}">
        <p14:creationId xmlns:p14="http://schemas.microsoft.com/office/powerpoint/2010/main" val="42073790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90" name="Group 5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368878" y="1116830"/>
          <a:ext cx="9037864" cy="4865958"/>
        </p:xfrm>
        <a:graphic>
          <a:graphicData uri="http://schemas.openxmlformats.org/drawingml/2006/table">
            <a:tbl>
              <a:tblPr/>
              <a:tblGrid>
                <a:gridCol w="476123">
                  <a:extLst>
                    <a:ext uri="{9D8B030D-6E8A-4147-A177-3AD203B41FA5}">
                      <a16:colId xmlns:a16="http://schemas.microsoft.com/office/drawing/2014/main" val="3705869607"/>
                    </a:ext>
                  </a:extLst>
                </a:gridCol>
                <a:gridCol w="1922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0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9256">
                  <a:extLst>
                    <a:ext uri="{9D8B030D-6E8A-4147-A177-3AD203B41FA5}">
                      <a16:colId xmlns:a16="http://schemas.microsoft.com/office/drawing/2014/main" val="2535633799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EF9F4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EF9F4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被害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平時の準備・訓練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発災前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予兆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(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気象情報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)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気象災害の知識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土砂災害の知識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被難情報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避難情報の種類、伝達方法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HGｺﾞｼｯｸE" pitchFamily="49" charset="-128"/>
                        </a:rPr>
                        <a:t>土砂崩れの発生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HGｺﾞｼｯｸE" pitchFamily="49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ハザードマップの参照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375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人命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避難訓練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　安全な場所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37844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190349"/>
                  </a:ext>
                </a:extLst>
              </a:tr>
              <a:tr h="3082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家屋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全半壊、一部損壊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避難所生活対策　</a:t>
                      </a: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HUG</a:t>
                      </a: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51294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ライフライン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電気、上下水道、ガスの途絶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食料、水、生活物資の備え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50428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物流停止</a:t>
                      </a: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(</a:t>
                      </a: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孤立</a:t>
                      </a: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)</a:t>
                      </a: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547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復旧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315382"/>
                  </a:ext>
                </a:extLst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9DCA31-809F-4395-9CEA-40E00441F3A7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257049" y="275136"/>
            <a:ext cx="10738305" cy="9366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防災フレームワーク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(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土砂崩れ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-3.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被害と平時の訓練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)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1062" y="143283"/>
            <a:ext cx="1105988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土砂崩れ</a:t>
            </a:r>
          </a:p>
        </p:txBody>
      </p:sp>
    </p:spTree>
    <p:extLst>
      <p:ext uri="{BB962C8B-B14F-4D97-AF65-F5344CB8AC3E}">
        <p14:creationId xmlns:p14="http://schemas.microsoft.com/office/powerpoint/2010/main" val="16539056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90" name="Group 5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105988" y="1764801"/>
          <a:ext cx="10247813" cy="3357563"/>
        </p:xfrm>
        <a:graphic>
          <a:graphicData uri="http://schemas.openxmlformats.org/drawingml/2006/table">
            <a:tbl>
              <a:tblPr/>
              <a:tblGrid>
                <a:gridCol w="359929">
                  <a:extLst>
                    <a:ext uri="{9D8B030D-6E8A-4147-A177-3AD203B41FA5}">
                      <a16:colId xmlns:a16="http://schemas.microsoft.com/office/drawing/2014/main" val="3705869607"/>
                    </a:ext>
                  </a:extLst>
                </a:gridCol>
                <a:gridCol w="1749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5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9590">
                  <a:extLst>
                    <a:ext uri="{9D8B030D-6E8A-4147-A177-3AD203B41FA5}">
                      <a16:colId xmlns:a16="http://schemas.microsoft.com/office/drawing/2014/main" val="2535633799"/>
                    </a:ext>
                  </a:extLst>
                </a:gridCol>
                <a:gridCol w="2463264">
                  <a:extLst>
                    <a:ext uri="{9D8B030D-6E8A-4147-A177-3AD203B41FA5}">
                      <a16:colId xmlns:a16="http://schemas.microsoft.com/office/drawing/2014/main" val="3726364989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EF9F4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EF9F4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被害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平時の準備・訓練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役割分担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(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例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)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 row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発災前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予兆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(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気象情報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)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気象災害の知識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防災士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土砂災害の知識</a:t>
                      </a:r>
                      <a:endParaRPr lang="ja-JP" altLang="en-US" b="1" dirty="0"/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b="1" dirty="0"/>
                        <a:t>防災士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被難情報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避難情報の種類、伝達方法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行政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ハザードマップの参照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防災士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HUG</a:t>
                      </a: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防災士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HGｺﾞｼｯｸE" pitchFamily="49" charset="-128"/>
                        </a:rPr>
                        <a:t>土砂崩れの発生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HGｺﾞｼｯｸE" pitchFamily="49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375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人命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避難訓練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自主防災組織</a:t>
                      </a: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 P丸ゴシック体M"/>
                          <a:ea typeface="ＭＳ 明朝" pitchFamily="17" charset="-128"/>
                        </a:rPr>
                        <a:t>　避難所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 P丸ゴシック体M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9DCA31-809F-4395-9CEA-40E00441F3A7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384869" y="182506"/>
            <a:ext cx="9837669" cy="9366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防災フレームワーク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(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土砂崩れ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-4.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　役割分担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)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50653"/>
            <a:ext cx="1105988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土砂崩れ</a:t>
            </a:r>
          </a:p>
        </p:txBody>
      </p:sp>
    </p:spTree>
    <p:extLst>
      <p:ext uri="{BB962C8B-B14F-4D97-AF65-F5344CB8AC3E}">
        <p14:creationId xmlns:p14="http://schemas.microsoft.com/office/powerpoint/2010/main" val="7792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geocities.jp/shinjukufd11/saigai/taifu/keir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028" y="136725"/>
            <a:ext cx="2373725" cy="326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data.jma.go.jp/fcd/yoho/data/wxchart/quick/201707/SPAS_COLOR_20170717000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465" y="3610289"/>
            <a:ext cx="2270288" cy="287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4298168" y="3092370"/>
            <a:ext cx="3368503" cy="95410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</a:rPr>
              <a:t>日本列島は</a:t>
            </a:r>
          </a:p>
          <a:p>
            <a:r>
              <a:rPr lang="ja-JP" altLang="en-US" sz="2800" b="1" dirty="0">
                <a:solidFill>
                  <a:schemeClr val="bg1"/>
                </a:solidFill>
              </a:rPr>
              <a:t>災害多発時代に</a:t>
            </a:r>
            <a:r>
              <a:rPr lang="ja-JP" altLang="en-US" sz="2000" b="1" dirty="0"/>
              <a:t>　　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70725" y="2632168"/>
            <a:ext cx="259176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/>
              <a:t>   </a:t>
            </a:r>
            <a:r>
              <a:rPr lang="ja-JP" altLang="en-US" b="1" dirty="0"/>
              <a:t>台風の通り道にある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079746" y="6001641"/>
            <a:ext cx="237372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梅雨前線が停滞する</a:t>
            </a:r>
          </a:p>
        </p:txBody>
      </p:sp>
      <p:pic>
        <p:nvPicPr>
          <p:cNvPr id="14" name="Picture 8" descr="附属資料23　短時間強雨の増加傾向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856" y="4006943"/>
            <a:ext cx="3194435" cy="264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附属資料4　我が国の活火山の分布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141" y="246554"/>
            <a:ext cx="2903862" cy="2754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附属資料3　我が国の海溝と活断層の分布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52" y="136725"/>
            <a:ext cx="2740743" cy="653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524000" y="6132626"/>
            <a:ext cx="196760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/>
              <a:t>2000</a:t>
            </a:r>
            <a:r>
              <a:rPr lang="ja-JP" altLang="en-US" b="1" dirty="0"/>
              <a:t>箇所以上の</a:t>
            </a:r>
          </a:p>
          <a:p>
            <a:r>
              <a:rPr lang="ja-JP" altLang="en-US" b="1" dirty="0"/>
              <a:t>　　　　活断層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0" y="2589015"/>
            <a:ext cx="214855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/>
              <a:t> 4</a:t>
            </a:r>
            <a:r>
              <a:rPr lang="ja-JP" altLang="en-US" b="1" dirty="0" err="1"/>
              <a:t>つの</a:t>
            </a:r>
            <a:r>
              <a:rPr lang="ja-JP" altLang="en-US" b="1" dirty="0"/>
              <a:t>プレートに</a:t>
            </a:r>
          </a:p>
          <a:p>
            <a:r>
              <a:rPr lang="ja-JP" altLang="en-US" b="1" dirty="0"/>
              <a:t>　　囲まれている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93649" y="6132626"/>
            <a:ext cx="257753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/>
              <a:t>地球は温暖化している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76752" y="2672838"/>
            <a:ext cx="181133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/>
              <a:t>111</a:t>
            </a:r>
            <a:r>
              <a:rPr lang="ja-JP" altLang="en-US" b="1" dirty="0"/>
              <a:t>もの活火山</a:t>
            </a:r>
          </a:p>
        </p:txBody>
      </p:sp>
    </p:spTree>
    <p:extLst>
      <p:ext uri="{BB962C8B-B14F-4D97-AF65-F5344CB8AC3E}">
        <p14:creationId xmlns:p14="http://schemas.microsoft.com/office/powerpoint/2010/main" val="410227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5" grpId="0" animBg="1"/>
      <p:bldP spid="4" grpId="0" animBg="1"/>
      <p:bldP spid="8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3432" y="627177"/>
            <a:ext cx="9635048" cy="346050"/>
          </a:xfrm>
        </p:spPr>
        <p:txBody>
          <a:bodyPr>
            <a:noAutofit/>
          </a:bodyPr>
          <a:lstStyle/>
          <a:p>
            <a:pPr algn="l"/>
            <a:r>
              <a:rPr lang="ja-JP" altLang="en-US" sz="3200" dirty="0"/>
              <a:t>　</a:t>
            </a:r>
            <a:r>
              <a:rPr lang="ja-JP" altLang="en-US" sz="3600" dirty="0"/>
              <a:t>あなたの地区の災害リスクはどれですか</a:t>
            </a:r>
            <a:r>
              <a:rPr lang="ja-JP" altLang="en-US" sz="3200" dirty="0"/>
              <a:t>　　　　　</a:t>
            </a:r>
            <a:r>
              <a:rPr lang="ja-JP" altLang="en-US" sz="3600" b="1" dirty="0"/>
              <a:t>　　　　　　　　　　　　　　　　　　　　　　　　　　　　　　　　　　　　　</a:t>
            </a:r>
            <a:br>
              <a:rPr lang="ja-JP" altLang="en-US" sz="3600" b="1" dirty="0"/>
            </a:br>
            <a:r>
              <a:rPr lang="ja-JP" altLang="en-US" sz="3600" b="1" dirty="0"/>
              <a:t>　　　　　　　　　　　　</a:t>
            </a:r>
            <a:r>
              <a:rPr lang="ja-JP" altLang="en-US" sz="2800" b="1" dirty="0"/>
              <a:t>災害と時系列変化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734688"/>
              </p:ext>
            </p:extLst>
          </p:nvPr>
        </p:nvGraphicFramePr>
        <p:xfrm>
          <a:off x="1998617" y="1350244"/>
          <a:ext cx="8915941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5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9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9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4600">
                  <a:extLst>
                    <a:ext uri="{9D8B030D-6E8A-4147-A177-3AD203B41FA5}">
                      <a16:colId xmlns:a16="http://schemas.microsoft.com/office/drawing/2014/main" val="2355242578"/>
                    </a:ext>
                  </a:extLst>
                </a:gridCol>
                <a:gridCol w="8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4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99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地区の自然災害のリスク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地震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津波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水害</a:t>
                      </a:r>
                    </a:p>
                    <a:p>
                      <a:pPr algn="ctr"/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洪水、高潮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土砂崩れ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台風竜巻</a:t>
                      </a:r>
                      <a:endParaRPr kumimoji="1" lang="en-US" altLang="ja-JP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火山</a:t>
                      </a:r>
                    </a:p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噴火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雪害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被害の種類を特定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命を守るために何をするか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　　　救出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　　　消火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　　　避難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　　　要配慮者避難支援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命を繋ぐために何をするか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　　　避難所開設支援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　　　情報収集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5" name="直線矢印コネクタ 4"/>
          <p:cNvCxnSpPr/>
          <p:nvPr/>
        </p:nvCxnSpPr>
        <p:spPr>
          <a:xfrm>
            <a:off x="2687661" y="2248328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2734912" y="2970456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2687661" y="4587396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1998617" y="1350244"/>
            <a:ext cx="6505303" cy="3486932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43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7032" y="621157"/>
            <a:ext cx="11353800" cy="777875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地区に想定される災害を知るために</a:t>
            </a:r>
            <a:br>
              <a:rPr kumimoji="1" lang="ja-JP" altLang="en-US" dirty="0"/>
            </a:br>
            <a:r>
              <a:rPr lang="ja-JP" altLang="en-US" dirty="0"/>
              <a:t>　次の</a:t>
            </a:r>
            <a:r>
              <a:rPr lang="en-US" altLang="ja-JP" dirty="0"/>
              <a:t>3</a:t>
            </a:r>
            <a:r>
              <a:rPr lang="ja-JP" altLang="en-US" dirty="0" err="1"/>
              <a:t>つの</a:t>
            </a:r>
            <a:r>
              <a:rPr lang="ja-JP" altLang="en-US" dirty="0"/>
              <a:t>情報から災害リスクを見つけよう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490673"/>
              </p:ext>
            </p:extLst>
          </p:nvPr>
        </p:nvGraphicFramePr>
        <p:xfrm>
          <a:off x="766354" y="1837509"/>
          <a:ext cx="9570719" cy="4382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475488" y="6135624"/>
            <a:ext cx="3300984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地区のハザードの確認</a:t>
            </a:r>
          </a:p>
        </p:txBody>
      </p:sp>
    </p:spTree>
    <p:extLst>
      <p:ext uri="{BB962C8B-B14F-4D97-AF65-F5344CB8AC3E}">
        <p14:creationId xmlns:p14="http://schemas.microsoft.com/office/powerpoint/2010/main" val="3365028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281"/>
          </a:xfrm>
        </p:spPr>
        <p:txBody>
          <a:bodyPr/>
          <a:lstStyle/>
          <a:p>
            <a:r>
              <a:rPr kumimoji="1" lang="ja-JP" altLang="en-US"/>
              <a:t>地区防災計画　作成</a:t>
            </a:r>
            <a:r>
              <a:rPr kumimoji="1" lang="ja-JP" altLang="en-US" dirty="0"/>
              <a:t>の手順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314994"/>
          <a:ext cx="9960429" cy="4861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3805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281"/>
          </a:xfrm>
        </p:spPr>
        <p:txBody>
          <a:bodyPr/>
          <a:lstStyle/>
          <a:p>
            <a:r>
              <a:rPr kumimoji="1" lang="ja-JP" altLang="en-US" dirty="0"/>
              <a:t>防災士が行う作成の支援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/>
          </p:nvPr>
        </p:nvGraphicFramePr>
        <p:xfrm>
          <a:off x="838201" y="1314994"/>
          <a:ext cx="6537960" cy="4861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右矢印 2"/>
          <p:cNvSpPr/>
          <p:nvPr/>
        </p:nvSpPr>
        <p:spPr>
          <a:xfrm>
            <a:off x="7088777" y="1454332"/>
            <a:ext cx="818606" cy="4789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72844" y="1290267"/>
            <a:ext cx="3927567" cy="36009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地区の事例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自主防災組織、町内会・自治会、商店街、学校区、マンション管理組合等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支援のために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組織の役員、アドバイザーとして活動できる関係を作りましょう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9453152" y="2898332"/>
            <a:ext cx="870858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704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281"/>
          </a:xfrm>
        </p:spPr>
        <p:txBody>
          <a:bodyPr/>
          <a:lstStyle/>
          <a:p>
            <a:r>
              <a:rPr kumimoji="1" lang="ja-JP" altLang="en-US" dirty="0"/>
              <a:t>防災士が行う作成の支援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/>
          </p:nvPr>
        </p:nvGraphicFramePr>
        <p:xfrm>
          <a:off x="838201" y="1314994"/>
          <a:ext cx="6537960" cy="4861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右矢印 2"/>
          <p:cNvSpPr/>
          <p:nvPr/>
        </p:nvSpPr>
        <p:spPr>
          <a:xfrm>
            <a:off x="6986452" y="2419361"/>
            <a:ext cx="818606" cy="4789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72844" y="2300461"/>
            <a:ext cx="392756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支援のために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!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災害フレームワークを使って、その地区に関わりの深い災害を絞り込みましょう。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地区の皆さんが積極的に参画するようにしましょう。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44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281"/>
          </a:xfrm>
        </p:spPr>
        <p:txBody>
          <a:bodyPr/>
          <a:lstStyle/>
          <a:p>
            <a:r>
              <a:rPr kumimoji="1" lang="ja-JP" altLang="en-US" dirty="0"/>
              <a:t>防災士が行う作成の支援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/>
          </p:nvPr>
        </p:nvGraphicFramePr>
        <p:xfrm>
          <a:off x="838201" y="1314994"/>
          <a:ext cx="6537960" cy="4861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右矢印 2"/>
          <p:cNvSpPr/>
          <p:nvPr/>
        </p:nvSpPr>
        <p:spPr>
          <a:xfrm>
            <a:off x="7117080" y="3267007"/>
            <a:ext cx="818606" cy="4789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11884" y="3092941"/>
            <a:ext cx="3927567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支援のために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!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ワークショップなどの手法を用いて、地区の実情に詳しい参加者の意見を掘り起こしましょう。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403187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1656</Words>
  <Application>Microsoft Office PowerPoint</Application>
  <PresentationFormat>ワイド画面</PresentationFormat>
  <Paragraphs>505</Paragraphs>
  <Slides>27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7" baseType="lpstr">
      <vt:lpstr>AR P丸ゴシック体M</vt:lpstr>
      <vt:lpstr>HGｺﾞｼｯｸE</vt:lpstr>
      <vt:lpstr>ＭＳ 明朝</vt:lpstr>
      <vt:lpstr>游ゴシック</vt:lpstr>
      <vt:lpstr>游ゴシック Light</vt:lpstr>
      <vt:lpstr>Arial</vt:lpstr>
      <vt:lpstr>Century</vt:lpstr>
      <vt:lpstr>Franklin Gothic Book</vt:lpstr>
      <vt:lpstr>Times New Roman</vt:lpstr>
      <vt:lpstr>Office テーマ</vt:lpstr>
      <vt:lpstr> 地区防災計画　指導の手順 防災フレームワーク 案</vt:lpstr>
      <vt:lpstr>災害の種類によって被害と対策は異なります</vt:lpstr>
      <vt:lpstr>PowerPoint プレゼンテーション</vt:lpstr>
      <vt:lpstr>　あなたの地区の災害リスクはどれですか　　　　　　　　　　　　　　　　　　　　　　　　　　　　　　　　　　　　　　　　　　 　　　　　　　　　　　　災害と時系列変化</vt:lpstr>
      <vt:lpstr>地区に想定される災害を知るために 　次の3つの情報から災害リスクを見つけよう</vt:lpstr>
      <vt:lpstr>地区防災計画　作成の手順</vt:lpstr>
      <vt:lpstr>防災士が行う作成の支援</vt:lpstr>
      <vt:lpstr>防災士が行う作成の支援</vt:lpstr>
      <vt:lpstr>防災士が行う作成の支援</vt:lpstr>
      <vt:lpstr>防災士が行う作成の支援</vt:lpstr>
      <vt:lpstr>防災士が行う作成の支援</vt:lpstr>
      <vt:lpstr>災害態様別(地震) 防災フレームワーク 命を守る編 案</vt:lpstr>
      <vt:lpstr>防災フレームワーク(地震-1.被害の種類と原因)</vt:lpstr>
      <vt:lpstr>PowerPoint プレゼンテーション</vt:lpstr>
      <vt:lpstr>PowerPoint プレゼンテーション</vt:lpstr>
      <vt:lpstr>防災フレームワーク(地震-4.平時の準備・訓練(例))</vt:lpstr>
      <vt:lpstr>PowerPoint プレゼンテーション</vt:lpstr>
      <vt:lpstr>災害態様別(津波、水害) 防災フレームワーク 命を守る編 案</vt:lpstr>
      <vt:lpstr>防災フレームワーク(水害-1.被害の種類と原因)</vt:lpstr>
      <vt:lpstr>PowerPoint プレゼンテーション</vt:lpstr>
      <vt:lpstr>PowerPoint プレゼンテーション</vt:lpstr>
      <vt:lpstr>PowerPoint プレゼンテーション</vt:lpstr>
      <vt:lpstr>災害態様別(土砂崩れ) 防災フレームワーク 命を守る編 案</vt:lpstr>
      <vt:lpstr>防災フレームワーク(水害-1.被害の種類と原因)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地区防災計画　指導の手順2 防災フレームワーク 案</dc:title>
  <dc:creator>別府 茂</dc:creator>
  <cp:lastModifiedBy>繁雄 甘中</cp:lastModifiedBy>
  <cp:revision>6</cp:revision>
  <cp:lastPrinted>2018-11-21T02:45:06Z</cp:lastPrinted>
  <dcterms:created xsi:type="dcterms:W3CDTF">2018-09-01T02:17:25Z</dcterms:created>
  <dcterms:modified xsi:type="dcterms:W3CDTF">2018-11-29T08:52:41Z</dcterms:modified>
</cp:coreProperties>
</file>