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3" r:id="rId2"/>
    <p:sldMasterId id="2147483795" r:id="rId3"/>
    <p:sldMasterId id="2147483807" r:id="rId4"/>
    <p:sldMasterId id="2147483819" r:id="rId5"/>
  </p:sldMasterIdLst>
  <p:notesMasterIdLst>
    <p:notesMasterId r:id="rId23"/>
  </p:notesMasterIdLst>
  <p:sldIdLst>
    <p:sldId id="1598" r:id="rId6"/>
    <p:sldId id="1597" r:id="rId7"/>
    <p:sldId id="1366" r:id="rId8"/>
    <p:sldId id="1367" r:id="rId9"/>
    <p:sldId id="1370" r:id="rId10"/>
    <p:sldId id="1371" r:id="rId11"/>
    <p:sldId id="1372" r:id="rId12"/>
    <p:sldId id="1373" r:id="rId13"/>
    <p:sldId id="1374" r:id="rId14"/>
    <p:sldId id="1375" r:id="rId15"/>
    <p:sldId id="1376" r:id="rId16"/>
    <p:sldId id="1377" r:id="rId17"/>
    <p:sldId id="1378" r:id="rId18"/>
    <p:sldId id="1381" r:id="rId19"/>
    <p:sldId id="1379" r:id="rId20"/>
    <p:sldId id="1380" r:id="rId21"/>
    <p:sldId id="1382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A72FF-3D47-4AF9-9E06-144F336CC883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F6B9-8F39-47EC-B260-1DB7E711D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6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1D8914-6F95-48FF-8ACF-1118AF794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B45C48-24FE-41D7-AE14-63F536679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BC738E-FD1C-4DD9-A9E4-1FFDE581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18A186-A6EC-42C6-9764-D5E7EA4C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C01682-CF0D-4894-9DFC-EE8E004A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70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5E0B00-B6EF-4CF7-98D8-EF1463C7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338877-C215-4E6E-9C71-F6E5BAF1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CB89D9-9BA9-4F23-B1B5-5A9D540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142189-9E69-4509-A7C4-8315F504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E3BBAB-B4AD-4601-B6DC-36336583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7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002358A-72A5-43AB-B7DB-A938363D0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0E61AA-9CD6-4D93-BC85-97C139199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BCC68E-3133-4A3A-AE56-98F45F1F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FD02E1-809E-49F7-8E7F-8188E70D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FCCBA6-9843-46C2-9CE9-0CA68DA7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09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E6B5736-E5EE-4436-B36E-E4BF73A680E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447801"/>
            <a:ext cx="6705600" cy="4238625"/>
            <a:chOff x="240" y="816"/>
            <a:chExt cx="3168" cy="2670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B91BE1BA-7870-4AAC-A1FC-AFE0BEA973F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83" y="817"/>
              <a:ext cx="2692" cy="266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350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8AC61B7-3536-4D4E-BB71-89D35F112D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" y="818"/>
              <a:ext cx="4128" cy="2667"/>
              <a:chOff x="864" y="463"/>
              <a:chExt cx="4128" cy="3473"/>
            </a:xfrm>
          </p:grpSpPr>
          <p:sp>
            <p:nvSpPr>
              <p:cNvPr id="172" name="Line 5">
                <a:extLst>
                  <a:ext uri="{FF2B5EF4-FFF2-40B4-BE49-F238E27FC236}">
                    <a16:creationId xmlns:a16="http://schemas.microsoft.com/office/drawing/2014/main" id="{3795FB0D-AFB5-453D-A9F7-DE20E2BAE3D7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2940" y="816"/>
                <a:ext cx="0" cy="312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73" name="Oval 6">
                <a:extLst>
                  <a:ext uri="{FF2B5EF4-FFF2-40B4-BE49-F238E27FC236}">
                    <a16:creationId xmlns:a16="http://schemas.microsoft.com/office/drawing/2014/main" id="{CC3B60F9-A127-40D4-84DD-4420C303C11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475" y="526"/>
                <a:ext cx="906" cy="435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endParaRPr lang="ja-JP" altLang="en-US" sz="1350"/>
              </a:p>
            </p:txBody>
          </p:sp>
          <p:sp>
            <p:nvSpPr>
              <p:cNvPr id="174" name="Oval 7">
                <a:extLst>
                  <a:ext uri="{FF2B5EF4-FFF2-40B4-BE49-F238E27FC236}">
                    <a16:creationId xmlns:a16="http://schemas.microsoft.com/office/drawing/2014/main" id="{08998270-0AF6-48A8-97AF-D349AFAABAD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064" y="463"/>
                <a:ext cx="1722" cy="862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endParaRPr lang="ja-JP" altLang="en-US" sz="1350"/>
              </a:p>
            </p:txBody>
          </p:sp>
          <p:sp>
            <p:nvSpPr>
              <p:cNvPr id="175" name="Arc 8">
                <a:extLst>
                  <a:ext uri="{FF2B5EF4-FFF2-40B4-BE49-F238E27FC236}">
                    <a16:creationId xmlns:a16="http://schemas.microsoft.com/office/drawing/2014/main" id="{EA676D93-6992-4D17-9B75-3330CCA3D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683" y="822"/>
                <a:ext cx="2496" cy="930"/>
              </a:xfrm>
              <a:custGeom>
                <a:avLst/>
                <a:gdLst>
                  <a:gd name="T0" fmla="*/ 0 w 43200"/>
                  <a:gd name="T1" fmla="*/ 0 h 32871"/>
                  <a:gd name="T2" fmla="*/ 0 w 43200"/>
                  <a:gd name="T3" fmla="*/ 0 h 32871"/>
                  <a:gd name="T4" fmla="*/ 0 w 43200"/>
                  <a:gd name="T5" fmla="*/ 0 h 328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32871" fill="none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</a:path>
                  <a:path w="43200" h="32871" stroke="0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  <a:lnTo>
                      <a:pt x="21600" y="11271"/>
                    </a:lnTo>
                    <a:lnTo>
                      <a:pt x="40868" y="151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76" name="Arc 9">
                <a:extLst>
                  <a:ext uri="{FF2B5EF4-FFF2-40B4-BE49-F238E27FC236}">
                    <a16:creationId xmlns:a16="http://schemas.microsoft.com/office/drawing/2014/main" id="{C2B54014-2807-45C8-9DCE-863F1EC84DE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394" y="1308"/>
                <a:ext cx="3072" cy="899"/>
              </a:xfrm>
              <a:custGeom>
                <a:avLst/>
                <a:gdLst>
                  <a:gd name="T0" fmla="*/ 0 w 43200"/>
                  <a:gd name="T1" fmla="*/ 0 h 24657"/>
                  <a:gd name="T2" fmla="*/ 0 w 43200"/>
                  <a:gd name="T3" fmla="*/ 0 h 24657"/>
                  <a:gd name="T4" fmla="*/ 0 w 43200"/>
                  <a:gd name="T5" fmla="*/ 0 h 246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4657" fill="none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</a:path>
                  <a:path w="43200" h="24657" stroke="0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  <a:lnTo>
                      <a:pt x="21600" y="3057"/>
                    </a:lnTo>
                    <a:lnTo>
                      <a:pt x="4298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77" name="Arc 10">
                <a:extLst>
                  <a:ext uri="{FF2B5EF4-FFF2-40B4-BE49-F238E27FC236}">
                    <a16:creationId xmlns:a16="http://schemas.microsoft.com/office/drawing/2014/main" id="{297ECFDE-DE49-4590-8A73-2E07E6F2757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212" y="1759"/>
                <a:ext cx="3442" cy="887"/>
              </a:xfrm>
              <a:custGeom>
                <a:avLst/>
                <a:gdLst>
                  <a:gd name="T0" fmla="*/ 0 w 43031"/>
                  <a:gd name="T1" fmla="*/ 0 h 21600"/>
                  <a:gd name="T2" fmla="*/ 0 w 43031"/>
                  <a:gd name="T3" fmla="*/ 0 h 21600"/>
                  <a:gd name="T4" fmla="*/ 0 w 4303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31" h="21600" fill="none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</a:path>
                  <a:path w="43031" h="21600" stroke="0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  <a:lnTo>
                      <a:pt x="21476" y="0"/>
                    </a:lnTo>
                    <a:lnTo>
                      <a:pt x="43031" y="1391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78" name="Arc 11">
                <a:extLst>
                  <a:ext uri="{FF2B5EF4-FFF2-40B4-BE49-F238E27FC236}">
                    <a16:creationId xmlns:a16="http://schemas.microsoft.com/office/drawing/2014/main" id="{6D939A83-4E30-4D82-86E4-1DB86D25A5D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175" y="2160"/>
                <a:ext cx="3525" cy="904"/>
              </a:xfrm>
              <a:custGeom>
                <a:avLst/>
                <a:gdLst>
                  <a:gd name="T0" fmla="*/ 0 w 42699"/>
                  <a:gd name="T1" fmla="*/ 0 h 21600"/>
                  <a:gd name="T2" fmla="*/ 0 w 42699"/>
                  <a:gd name="T3" fmla="*/ 0 h 21600"/>
                  <a:gd name="T4" fmla="*/ 0 w 426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699" h="21600" fill="none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</a:path>
                  <a:path w="42699" h="21600" stroke="0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  <a:lnTo>
                      <a:pt x="21220" y="0"/>
                    </a:lnTo>
                    <a:lnTo>
                      <a:pt x="42698" y="2285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79" name="Arc 12">
                <a:extLst>
                  <a:ext uri="{FF2B5EF4-FFF2-40B4-BE49-F238E27FC236}">
                    <a16:creationId xmlns:a16="http://schemas.microsoft.com/office/drawing/2014/main" id="{AB09F7C8-0844-4FC9-8E7C-717D619433A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290" y="2448"/>
                <a:ext cx="3284" cy="978"/>
              </a:xfrm>
              <a:custGeom>
                <a:avLst/>
                <a:gdLst>
                  <a:gd name="T0" fmla="*/ 0 w 39783"/>
                  <a:gd name="T1" fmla="*/ 0 h 21600"/>
                  <a:gd name="T2" fmla="*/ 0 w 39783"/>
                  <a:gd name="T3" fmla="*/ 0 h 21600"/>
                  <a:gd name="T4" fmla="*/ 0 w 3978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783" h="21600" fill="none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</a:path>
                  <a:path w="39783" h="21600" stroke="0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  <a:lnTo>
                      <a:pt x="19827" y="0"/>
                    </a:lnTo>
                    <a:lnTo>
                      <a:pt x="39783" y="8265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80" name="Arc 13">
                <a:extLst>
                  <a:ext uri="{FF2B5EF4-FFF2-40B4-BE49-F238E27FC236}">
                    <a16:creationId xmlns:a16="http://schemas.microsoft.com/office/drawing/2014/main" id="{2ABD80CC-707C-4245-9FBF-40008A4C2D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648" y="2592"/>
                <a:ext cx="2587" cy="1113"/>
              </a:xfrm>
              <a:custGeom>
                <a:avLst/>
                <a:gdLst>
                  <a:gd name="T0" fmla="*/ 0 w 31345"/>
                  <a:gd name="T1" fmla="*/ 0 h 21600"/>
                  <a:gd name="T2" fmla="*/ 0 w 31345"/>
                  <a:gd name="T3" fmla="*/ 0 h 21600"/>
                  <a:gd name="T4" fmla="*/ 0 w 3134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345" h="21600" fill="none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</a:path>
                  <a:path w="31345" h="21600" stroke="0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  <a:lnTo>
                      <a:pt x="15481" y="0"/>
                    </a:lnTo>
                    <a:lnTo>
                      <a:pt x="31345" y="14659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81" name="Arc 14">
                <a:extLst>
                  <a:ext uri="{FF2B5EF4-FFF2-40B4-BE49-F238E27FC236}">
                    <a16:creationId xmlns:a16="http://schemas.microsoft.com/office/drawing/2014/main" id="{A0F90D42-6BF9-40FB-AC2D-07845199C1B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248" y="2757"/>
                <a:ext cx="1441" cy="1112"/>
              </a:xfrm>
              <a:custGeom>
                <a:avLst/>
                <a:gdLst>
                  <a:gd name="T0" fmla="*/ 0 w 17455"/>
                  <a:gd name="T1" fmla="*/ 0 h 21600"/>
                  <a:gd name="T2" fmla="*/ 0 w 17455"/>
                  <a:gd name="T3" fmla="*/ 0 h 21600"/>
                  <a:gd name="T4" fmla="*/ 0 w 1745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455" h="21600" fill="none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</a:path>
                  <a:path w="17455" h="21600" stroke="0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  <a:lnTo>
                      <a:pt x="8051" y="0"/>
                    </a:lnTo>
                    <a:lnTo>
                      <a:pt x="17454" y="19445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grpSp>
            <p:nvGrpSpPr>
              <p:cNvPr id="182" name="Group 15">
                <a:extLst>
                  <a:ext uri="{FF2B5EF4-FFF2-40B4-BE49-F238E27FC236}">
                    <a16:creationId xmlns:a16="http://schemas.microsoft.com/office/drawing/2014/main" id="{66B1F40C-749A-41D8-A578-037F00A4D5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480"/>
                <a:ext cx="2016" cy="3448"/>
                <a:chOff x="864" y="480"/>
                <a:chExt cx="2016" cy="3448"/>
              </a:xfrm>
            </p:grpSpPr>
            <p:sp>
              <p:nvSpPr>
                <p:cNvPr id="196" name="Freeform 16">
                  <a:extLst>
                    <a:ext uri="{FF2B5EF4-FFF2-40B4-BE49-F238E27FC236}">
                      <a16:creationId xmlns:a16="http://schemas.microsoft.com/office/drawing/2014/main" id="{B88A7B69-8422-44DA-BA44-0EB1A909853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>
                    <a:gd name="T0" fmla="*/ 553 w 553"/>
                    <a:gd name="T1" fmla="*/ 0 h 3112"/>
                    <a:gd name="T2" fmla="*/ 345 w 553"/>
                    <a:gd name="T3" fmla="*/ 3112 h 31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7" name="Freeform 17">
                  <a:extLst>
                    <a:ext uri="{FF2B5EF4-FFF2-40B4-BE49-F238E27FC236}">
                      <a16:creationId xmlns:a16="http://schemas.microsoft.com/office/drawing/2014/main" id="{6E323F41-3F7A-46BC-B840-ECE3B14A345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>
                    <a:gd name="T0" fmla="*/ 1032 w 1032"/>
                    <a:gd name="T1" fmla="*/ 0 h 3072"/>
                    <a:gd name="T2" fmla="*/ 570 w 1032"/>
                    <a:gd name="T3" fmla="*/ 3072 h 30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8" name="Freeform 18">
                  <a:extLst>
                    <a:ext uri="{FF2B5EF4-FFF2-40B4-BE49-F238E27FC236}">
                      <a16:creationId xmlns:a16="http://schemas.microsoft.com/office/drawing/2014/main" id="{3DF28ECD-424C-4A95-B2CD-401E3E0B9D8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>
                    <a:gd name="T0" fmla="*/ 1296 w 1296"/>
                    <a:gd name="T1" fmla="*/ 0 h 2934"/>
                    <a:gd name="T2" fmla="*/ 570 w 1296"/>
                    <a:gd name="T3" fmla="*/ 2934 h 293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9" name="Freeform 19">
                  <a:extLst>
                    <a:ext uri="{FF2B5EF4-FFF2-40B4-BE49-F238E27FC236}">
                      <a16:creationId xmlns:a16="http://schemas.microsoft.com/office/drawing/2014/main" id="{BC0F10B9-992D-409B-95AD-6643D97A432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>
                    <a:gd name="T0" fmla="*/ 1674 w 1674"/>
                    <a:gd name="T1" fmla="*/ 0 h 2688"/>
                    <a:gd name="T2" fmla="*/ 624 w 1674"/>
                    <a:gd name="T3" fmla="*/ 2688 h 26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0" name="Freeform 20">
                  <a:extLst>
                    <a:ext uri="{FF2B5EF4-FFF2-40B4-BE49-F238E27FC236}">
                      <a16:creationId xmlns:a16="http://schemas.microsoft.com/office/drawing/2014/main" id="{15713F91-BEA7-41CE-A30A-D12595B14C9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864" y="733"/>
                  <a:ext cx="1902" cy="2155"/>
                </a:xfrm>
                <a:custGeom>
                  <a:avLst/>
                  <a:gdLst>
                    <a:gd name="T0" fmla="*/ 1902 w 1902"/>
                    <a:gd name="T1" fmla="*/ 0 h 2154"/>
                    <a:gd name="T2" fmla="*/ 456 w 1902"/>
                    <a:gd name="T3" fmla="*/ 2462 h 215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1" name="Freeform 21">
                  <a:extLst>
                    <a:ext uri="{FF2B5EF4-FFF2-40B4-BE49-F238E27FC236}">
                      <a16:creationId xmlns:a16="http://schemas.microsoft.com/office/drawing/2014/main" id="{EF45AF35-9ACE-4C12-8420-1A5D4096571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>
                    <a:gd name="T0" fmla="*/ 1544 w 1544"/>
                    <a:gd name="T1" fmla="*/ 0 h 1176"/>
                    <a:gd name="T2" fmla="*/ 0 w 1544"/>
                    <a:gd name="T3" fmla="*/ 1176 h 117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2" name="Freeform 22">
                  <a:extLst>
                    <a:ext uri="{FF2B5EF4-FFF2-40B4-BE49-F238E27FC236}">
                      <a16:creationId xmlns:a16="http://schemas.microsoft.com/office/drawing/2014/main" id="{E976A080-09DB-44C5-86F7-6AE006ED2BD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52" y="671"/>
                  <a:ext cx="1200" cy="473"/>
                </a:xfrm>
                <a:custGeom>
                  <a:avLst/>
                  <a:gdLst>
                    <a:gd name="T0" fmla="*/ 1200 w 1200"/>
                    <a:gd name="T1" fmla="*/ 0 h 472"/>
                    <a:gd name="T2" fmla="*/ 0 w 1200"/>
                    <a:gd name="T3" fmla="*/ 852 h 4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3" name="Freeform 23">
                  <a:extLst>
                    <a:ext uri="{FF2B5EF4-FFF2-40B4-BE49-F238E27FC236}">
                      <a16:creationId xmlns:a16="http://schemas.microsoft.com/office/drawing/2014/main" id="{044C397E-5CA7-4695-B7BE-236C20A0ECB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>
                    <a:gd name="T0" fmla="*/ 984 w 984"/>
                    <a:gd name="T1" fmla="*/ 56 h 280"/>
                    <a:gd name="T2" fmla="*/ 0 w 984"/>
                    <a:gd name="T3" fmla="*/ 280 h 28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4" name="Freeform 24">
                  <a:extLst>
                    <a:ext uri="{FF2B5EF4-FFF2-40B4-BE49-F238E27FC236}">
                      <a16:creationId xmlns:a16="http://schemas.microsoft.com/office/drawing/2014/main" id="{87BD8AB9-2F3D-421D-AB98-92DACF7E811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7"/>
                </a:xfrm>
                <a:custGeom>
                  <a:avLst/>
                  <a:gdLst>
                    <a:gd name="T0" fmla="*/ 640 w 640"/>
                    <a:gd name="T1" fmla="*/ 44 h 88"/>
                    <a:gd name="T2" fmla="*/ 0 w 640"/>
                    <a:gd name="T3" fmla="*/ 44 h 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5" name="Freeform 25">
                  <a:extLst>
                    <a:ext uri="{FF2B5EF4-FFF2-40B4-BE49-F238E27FC236}">
                      <a16:creationId xmlns:a16="http://schemas.microsoft.com/office/drawing/2014/main" id="{82E823AD-9575-43DB-BB3F-6A74661428D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503"/>
                  <a:ext cx="330" cy="125"/>
                </a:xfrm>
                <a:custGeom>
                  <a:avLst/>
                  <a:gdLst>
                    <a:gd name="T0" fmla="*/ 330 w 330"/>
                    <a:gd name="T1" fmla="*/ 63 h 126"/>
                    <a:gd name="T2" fmla="*/ 0 w 330"/>
                    <a:gd name="T3" fmla="*/ 0 h 12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6" name="Freeform 26">
                  <a:extLst>
                    <a:ext uri="{FF2B5EF4-FFF2-40B4-BE49-F238E27FC236}">
                      <a16:creationId xmlns:a16="http://schemas.microsoft.com/office/drawing/2014/main" id="{62A439B5-C507-44B7-9A8D-673BF166EF6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5"/>
                </a:xfrm>
                <a:custGeom>
                  <a:avLst/>
                  <a:gdLst>
                    <a:gd name="T0" fmla="*/ 0 w 144"/>
                    <a:gd name="T1" fmla="*/ 0 h 144"/>
                    <a:gd name="T2" fmla="*/ 144 w 144"/>
                    <a:gd name="T3" fmla="*/ 1132 h 14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  <p:sp>
            <p:nvSpPr>
              <p:cNvPr id="183" name="Line 27">
                <a:extLst>
                  <a:ext uri="{FF2B5EF4-FFF2-40B4-BE49-F238E27FC236}">
                    <a16:creationId xmlns:a16="http://schemas.microsoft.com/office/drawing/2014/main" id="{BF3005F3-0B9B-42E5-B66B-3DF24659EC19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V="1">
                <a:off x="2928" y="480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grpSp>
            <p:nvGrpSpPr>
              <p:cNvPr id="184" name="Group 28">
                <a:extLst>
                  <a:ext uri="{FF2B5EF4-FFF2-40B4-BE49-F238E27FC236}">
                    <a16:creationId xmlns:a16="http://schemas.microsoft.com/office/drawing/2014/main" id="{51DB000C-BCA8-4504-BDDC-D3DE598C4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480"/>
                <a:ext cx="2016" cy="3448"/>
                <a:chOff x="864" y="480"/>
                <a:chExt cx="2016" cy="3448"/>
              </a:xfrm>
            </p:grpSpPr>
            <p:sp>
              <p:nvSpPr>
                <p:cNvPr id="185" name="Freeform 29">
                  <a:extLst>
                    <a:ext uri="{FF2B5EF4-FFF2-40B4-BE49-F238E27FC236}">
                      <a16:creationId xmlns:a16="http://schemas.microsoft.com/office/drawing/2014/main" id="{6C397CA9-6913-4A2D-9C62-949A9B29D6B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>
                    <a:gd name="T0" fmla="*/ 553 w 553"/>
                    <a:gd name="T1" fmla="*/ 0 h 3112"/>
                    <a:gd name="T2" fmla="*/ 345 w 553"/>
                    <a:gd name="T3" fmla="*/ 3112 h 31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86" name="Freeform 30">
                  <a:extLst>
                    <a:ext uri="{FF2B5EF4-FFF2-40B4-BE49-F238E27FC236}">
                      <a16:creationId xmlns:a16="http://schemas.microsoft.com/office/drawing/2014/main" id="{D87C900F-D051-473D-84C3-D683E4EB791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>
                    <a:gd name="T0" fmla="*/ 1032 w 1032"/>
                    <a:gd name="T1" fmla="*/ 0 h 3072"/>
                    <a:gd name="T2" fmla="*/ 570 w 1032"/>
                    <a:gd name="T3" fmla="*/ 3072 h 30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87" name="Freeform 31">
                  <a:extLst>
                    <a:ext uri="{FF2B5EF4-FFF2-40B4-BE49-F238E27FC236}">
                      <a16:creationId xmlns:a16="http://schemas.microsoft.com/office/drawing/2014/main" id="{E2BDA62E-674D-4FCA-A3DA-25C5FAC270A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>
                    <a:gd name="T0" fmla="*/ 1296 w 1296"/>
                    <a:gd name="T1" fmla="*/ 0 h 2934"/>
                    <a:gd name="T2" fmla="*/ 570 w 1296"/>
                    <a:gd name="T3" fmla="*/ 2934 h 293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88" name="Freeform 32">
                  <a:extLst>
                    <a:ext uri="{FF2B5EF4-FFF2-40B4-BE49-F238E27FC236}">
                      <a16:creationId xmlns:a16="http://schemas.microsoft.com/office/drawing/2014/main" id="{A64E9A33-0C0B-4A87-A7E1-6387F7C20BA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>
                    <a:gd name="T0" fmla="*/ 1674 w 1674"/>
                    <a:gd name="T1" fmla="*/ 0 h 2688"/>
                    <a:gd name="T2" fmla="*/ 624 w 1674"/>
                    <a:gd name="T3" fmla="*/ 2688 h 26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89" name="Freeform 33">
                  <a:extLst>
                    <a:ext uri="{FF2B5EF4-FFF2-40B4-BE49-F238E27FC236}">
                      <a16:creationId xmlns:a16="http://schemas.microsoft.com/office/drawing/2014/main" id="{68C623FE-C449-4142-8A70-DC461456B9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864" y="733"/>
                  <a:ext cx="1902" cy="2155"/>
                </a:xfrm>
                <a:custGeom>
                  <a:avLst/>
                  <a:gdLst>
                    <a:gd name="T0" fmla="*/ 1902 w 1902"/>
                    <a:gd name="T1" fmla="*/ 0 h 2154"/>
                    <a:gd name="T2" fmla="*/ 456 w 1902"/>
                    <a:gd name="T3" fmla="*/ 2462 h 215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0" name="Freeform 34">
                  <a:extLst>
                    <a:ext uri="{FF2B5EF4-FFF2-40B4-BE49-F238E27FC236}">
                      <a16:creationId xmlns:a16="http://schemas.microsoft.com/office/drawing/2014/main" id="{F86E54ED-F297-4730-B84B-C842DC0E5AB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>
                    <a:gd name="T0" fmla="*/ 1544 w 1544"/>
                    <a:gd name="T1" fmla="*/ 0 h 1176"/>
                    <a:gd name="T2" fmla="*/ 0 w 1544"/>
                    <a:gd name="T3" fmla="*/ 1176 h 117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1" name="Freeform 35">
                  <a:extLst>
                    <a:ext uri="{FF2B5EF4-FFF2-40B4-BE49-F238E27FC236}">
                      <a16:creationId xmlns:a16="http://schemas.microsoft.com/office/drawing/2014/main" id="{1574A70F-370E-4943-B97A-DCDF491CBC9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52" y="671"/>
                  <a:ext cx="1200" cy="473"/>
                </a:xfrm>
                <a:custGeom>
                  <a:avLst/>
                  <a:gdLst>
                    <a:gd name="T0" fmla="*/ 1200 w 1200"/>
                    <a:gd name="T1" fmla="*/ 0 h 472"/>
                    <a:gd name="T2" fmla="*/ 0 w 1200"/>
                    <a:gd name="T3" fmla="*/ 852 h 4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2" name="Freeform 36">
                  <a:extLst>
                    <a:ext uri="{FF2B5EF4-FFF2-40B4-BE49-F238E27FC236}">
                      <a16:creationId xmlns:a16="http://schemas.microsoft.com/office/drawing/2014/main" id="{B6E42DE9-A560-42DC-977E-57DDD80DEA9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>
                    <a:gd name="T0" fmla="*/ 984 w 984"/>
                    <a:gd name="T1" fmla="*/ 56 h 280"/>
                    <a:gd name="T2" fmla="*/ 0 w 984"/>
                    <a:gd name="T3" fmla="*/ 280 h 28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3" name="Freeform 37">
                  <a:extLst>
                    <a:ext uri="{FF2B5EF4-FFF2-40B4-BE49-F238E27FC236}">
                      <a16:creationId xmlns:a16="http://schemas.microsoft.com/office/drawing/2014/main" id="{AFA5C69F-E283-430B-ABFF-EEB4DD5FA2F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7"/>
                </a:xfrm>
                <a:custGeom>
                  <a:avLst/>
                  <a:gdLst>
                    <a:gd name="T0" fmla="*/ 640 w 640"/>
                    <a:gd name="T1" fmla="*/ 44 h 88"/>
                    <a:gd name="T2" fmla="*/ 0 w 640"/>
                    <a:gd name="T3" fmla="*/ 44 h 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4" name="Freeform 38">
                  <a:extLst>
                    <a:ext uri="{FF2B5EF4-FFF2-40B4-BE49-F238E27FC236}">
                      <a16:creationId xmlns:a16="http://schemas.microsoft.com/office/drawing/2014/main" id="{5AAB7C18-40C7-43B4-A121-102E52E2C4C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503"/>
                  <a:ext cx="330" cy="125"/>
                </a:xfrm>
                <a:custGeom>
                  <a:avLst/>
                  <a:gdLst>
                    <a:gd name="T0" fmla="*/ 330 w 330"/>
                    <a:gd name="T1" fmla="*/ 63 h 126"/>
                    <a:gd name="T2" fmla="*/ 0 w 330"/>
                    <a:gd name="T3" fmla="*/ 0 h 12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5" name="Freeform 39">
                  <a:extLst>
                    <a:ext uri="{FF2B5EF4-FFF2-40B4-BE49-F238E27FC236}">
                      <a16:creationId xmlns:a16="http://schemas.microsoft.com/office/drawing/2014/main" id="{64E00117-3085-40F1-9139-B55B5D22A69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5"/>
                </a:xfrm>
                <a:custGeom>
                  <a:avLst/>
                  <a:gdLst>
                    <a:gd name="T0" fmla="*/ 0 w 144"/>
                    <a:gd name="T1" fmla="*/ 0 h 144"/>
                    <a:gd name="T2" fmla="*/ 144 w 144"/>
                    <a:gd name="T3" fmla="*/ 1132 h 14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</p:grp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id="{7A3CA879-954B-4606-B78B-3A0F44E62B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" y="862"/>
              <a:ext cx="2571" cy="2609"/>
              <a:chOff x="570" y="862"/>
              <a:chExt cx="2571" cy="2609"/>
            </a:xfrm>
          </p:grpSpPr>
          <p:grpSp>
            <p:nvGrpSpPr>
              <p:cNvPr id="8" name="Group 41">
                <a:extLst>
                  <a:ext uri="{FF2B5EF4-FFF2-40B4-BE49-F238E27FC236}">
                    <a16:creationId xmlns:a16="http://schemas.microsoft.com/office/drawing/2014/main" id="{A4AF1102-32DE-426D-8E60-3338994C58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" y="880"/>
                <a:ext cx="2567" cy="2591"/>
                <a:chOff x="1194" y="483"/>
                <a:chExt cx="3318" cy="3405"/>
              </a:xfrm>
            </p:grpSpPr>
            <p:sp>
              <p:nvSpPr>
                <p:cNvPr id="91" name="Freeform 42">
                  <a:extLst>
                    <a:ext uri="{FF2B5EF4-FFF2-40B4-BE49-F238E27FC236}">
                      <a16:creationId xmlns:a16="http://schemas.microsoft.com/office/drawing/2014/main" id="{48D802A2-3371-4E60-996D-F0162706D52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85" y="2873"/>
                  <a:ext cx="292" cy="272"/>
                </a:xfrm>
                <a:custGeom>
                  <a:avLst/>
                  <a:gdLst>
                    <a:gd name="T0" fmla="*/ 69 w 292"/>
                    <a:gd name="T1" fmla="*/ 68 h 274"/>
                    <a:gd name="T2" fmla="*/ 102 w 292"/>
                    <a:gd name="T3" fmla="*/ 68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68 h 274"/>
                    <a:gd name="T26" fmla="*/ 240 w 292"/>
                    <a:gd name="T27" fmla="*/ 68 h 274"/>
                    <a:gd name="T28" fmla="*/ 249 w 292"/>
                    <a:gd name="T29" fmla="*/ 68 h 274"/>
                    <a:gd name="T30" fmla="*/ 270 w 292"/>
                    <a:gd name="T31" fmla="*/ 68 h 274"/>
                    <a:gd name="T32" fmla="*/ 252 w 292"/>
                    <a:gd name="T33" fmla="*/ 68 h 274"/>
                    <a:gd name="T34" fmla="*/ 237 w 292"/>
                    <a:gd name="T35" fmla="*/ 68 h 274"/>
                    <a:gd name="T36" fmla="*/ 219 w 292"/>
                    <a:gd name="T37" fmla="*/ 68 h 274"/>
                    <a:gd name="T38" fmla="*/ 201 w 292"/>
                    <a:gd name="T39" fmla="*/ 68 h 274"/>
                    <a:gd name="T40" fmla="*/ 165 w 292"/>
                    <a:gd name="T41" fmla="*/ 68 h 274"/>
                    <a:gd name="T42" fmla="*/ 156 w 292"/>
                    <a:gd name="T43" fmla="*/ 68 h 274"/>
                    <a:gd name="T44" fmla="*/ 153 w 292"/>
                    <a:gd name="T45" fmla="*/ 68 h 274"/>
                    <a:gd name="T46" fmla="*/ 135 w 292"/>
                    <a:gd name="T47" fmla="*/ 68 h 274"/>
                    <a:gd name="T48" fmla="*/ 120 w 292"/>
                    <a:gd name="T49" fmla="*/ 68 h 274"/>
                    <a:gd name="T50" fmla="*/ 102 w 292"/>
                    <a:gd name="T51" fmla="*/ 68 h 274"/>
                    <a:gd name="T52" fmla="*/ 81 w 292"/>
                    <a:gd name="T53" fmla="*/ 68 h 274"/>
                    <a:gd name="T54" fmla="*/ 78 w 292"/>
                    <a:gd name="T55" fmla="*/ 68 h 274"/>
                    <a:gd name="T56" fmla="*/ 69 w 292"/>
                    <a:gd name="T57" fmla="*/ 68 h 274"/>
                    <a:gd name="T58" fmla="*/ 42 w 292"/>
                    <a:gd name="T59" fmla="*/ 68 h 274"/>
                    <a:gd name="T60" fmla="*/ 33 w 292"/>
                    <a:gd name="T61" fmla="*/ 68 h 274"/>
                    <a:gd name="T62" fmla="*/ 15 w 292"/>
                    <a:gd name="T63" fmla="*/ 68 h 274"/>
                    <a:gd name="T64" fmla="*/ 0 w 292"/>
                    <a:gd name="T65" fmla="*/ 68 h 274"/>
                    <a:gd name="T66" fmla="*/ 18 w 292"/>
                    <a:gd name="T67" fmla="*/ 68 h 274"/>
                    <a:gd name="T68" fmla="*/ 57 w 292"/>
                    <a:gd name="T69" fmla="*/ 68 h 274"/>
                    <a:gd name="T70" fmla="*/ 69 w 292"/>
                    <a:gd name="T71" fmla="*/ 68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2" name="Freeform 43">
                  <a:extLst>
                    <a:ext uri="{FF2B5EF4-FFF2-40B4-BE49-F238E27FC236}">
                      <a16:creationId xmlns:a16="http://schemas.microsoft.com/office/drawing/2014/main" id="{604C7B0A-F4CE-47AF-8191-6DBC6E407E2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97" y="3138"/>
                  <a:ext cx="384" cy="146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3258 h 144"/>
                    <a:gd name="T8" fmla="*/ 126 w 384"/>
                    <a:gd name="T9" fmla="*/ 3539 h 144"/>
                    <a:gd name="T10" fmla="*/ 153 w 384"/>
                    <a:gd name="T11" fmla="*/ 3396 h 144"/>
                    <a:gd name="T12" fmla="*/ 201 w 384"/>
                    <a:gd name="T13" fmla="*/ 4353 h 144"/>
                    <a:gd name="T14" fmla="*/ 228 w 384"/>
                    <a:gd name="T15" fmla="*/ 5136 h 144"/>
                    <a:gd name="T16" fmla="*/ 234 w 384"/>
                    <a:gd name="T17" fmla="*/ 6860 h 144"/>
                    <a:gd name="T18" fmla="*/ 297 w 384"/>
                    <a:gd name="T19" fmla="*/ 8228 h 144"/>
                    <a:gd name="T20" fmla="*/ 324 w 384"/>
                    <a:gd name="T21" fmla="*/ 8793 h 144"/>
                    <a:gd name="T22" fmla="*/ 384 w 384"/>
                    <a:gd name="T23" fmla="*/ 9315 h 144"/>
                    <a:gd name="T24" fmla="*/ 342 w 384"/>
                    <a:gd name="T25" fmla="*/ 9315 h 144"/>
                    <a:gd name="T26" fmla="*/ 267 w 384"/>
                    <a:gd name="T27" fmla="*/ 8228 h 144"/>
                    <a:gd name="T28" fmla="*/ 240 w 384"/>
                    <a:gd name="T29" fmla="*/ 7452 h 144"/>
                    <a:gd name="T30" fmla="*/ 189 w 384"/>
                    <a:gd name="T31" fmla="*/ 7150 h 144"/>
                    <a:gd name="T32" fmla="*/ 144 w 384"/>
                    <a:gd name="T33" fmla="*/ 5813 h 144"/>
                    <a:gd name="T34" fmla="*/ 75 w 384"/>
                    <a:gd name="T35" fmla="*/ 4176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3" name="Freeform 44">
                  <a:extLst>
                    <a:ext uri="{FF2B5EF4-FFF2-40B4-BE49-F238E27FC236}">
                      <a16:creationId xmlns:a16="http://schemas.microsoft.com/office/drawing/2014/main" id="{7E5B5414-46CF-4005-B429-0B013465EF7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41" y="3071"/>
                  <a:ext cx="30" cy="25"/>
                </a:xfrm>
                <a:custGeom>
                  <a:avLst/>
                  <a:gdLst>
                    <a:gd name="T0" fmla="*/ 18 w 30"/>
                    <a:gd name="T1" fmla="*/ 6659417 h 24"/>
                    <a:gd name="T2" fmla="*/ 9 w 30"/>
                    <a:gd name="T3" fmla="*/ 0 h 24"/>
                    <a:gd name="T4" fmla="*/ 18 w 30"/>
                    <a:gd name="T5" fmla="*/ 6659417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4" name="Freeform 45">
                  <a:extLst>
                    <a:ext uri="{FF2B5EF4-FFF2-40B4-BE49-F238E27FC236}">
                      <a16:creationId xmlns:a16="http://schemas.microsoft.com/office/drawing/2014/main" id="{90AFD99F-0393-4595-9E4F-75F3722323C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34" y="2753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5" name="Freeform 46">
                  <a:extLst>
                    <a:ext uri="{FF2B5EF4-FFF2-40B4-BE49-F238E27FC236}">
                      <a16:creationId xmlns:a16="http://schemas.microsoft.com/office/drawing/2014/main" id="{57905B51-552C-47ED-B34E-2A69BF72215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5" y="2544"/>
                  <a:ext cx="163" cy="284"/>
                </a:xfrm>
                <a:custGeom>
                  <a:avLst/>
                  <a:gdLst>
                    <a:gd name="T0" fmla="*/ 31 w 163"/>
                    <a:gd name="T1" fmla="*/ 29530 h 279"/>
                    <a:gd name="T2" fmla="*/ 19 w 163"/>
                    <a:gd name="T3" fmla="*/ 24553 h 279"/>
                    <a:gd name="T4" fmla="*/ 16 w 163"/>
                    <a:gd name="T5" fmla="*/ 16433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19281 h 279"/>
                    <a:gd name="T12" fmla="*/ 49 w 163"/>
                    <a:gd name="T13" fmla="*/ 23279 h 279"/>
                    <a:gd name="T14" fmla="*/ 43 w 163"/>
                    <a:gd name="T15" fmla="*/ 27314 h 279"/>
                    <a:gd name="T16" fmla="*/ 64 w 163"/>
                    <a:gd name="T17" fmla="*/ 32048 h 279"/>
                    <a:gd name="T18" fmla="*/ 100 w 163"/>
                    <a:gd name="T19" fmla="*/ 34408 h 279"/>
                    <a:gd name="T20" fmla="*/ 115 w 163"/>
                    <a:gd name="T21" fmla="*/ 33802 h 279"/>
                    <a:gd name="T22" fmla="*/ 124 w 163"/>
                    <a:gd name="T23" fmla="*/ 36292 h 279"/>
                    <a:gd name="T24" fmla="*/ 106 w 163"/>
                    <a:gd name="T25" fmla="*/ 36942 h 279"/>
                    <a:gd name="T26" fmla="*/ 145 w 163"/>
                    <a:gd name="T27" fmla="*/ 44124 h 279"/>
                    <a:gd name="T28" fmla="*/ 163 w 163"/>
                    <a:gd name="T29" fmla="*/ 49966 h 279"/>
                    <a:gd name="T30" fmla="*/ 148 w 163"/>
                    <a:gd name="T31" fmla="*/ 54700 h 279"/>
                    <a:gd name="T32" fmla="*/ 124 w 163"/>
                    <a:gd name="T33" fmla="*/ 53902 h 279"/>
                    <a:gd name="T34" fmla="*/ 127 w 163"/>
                    <a:gd name="T35" fmla="*/ 61170 h 279"/>
                    <a:gd name="T36" fmla="*/ 100 w 163"/>
                    <a:gd name="T37" fmla="*/ 59964 h 279"/>
                    <a:gd name="T38" fmla="*/ 97 w 163"/>
                    <a:gd name="T39" fmla="*/ 62943 h 279"/>
                    <a:gd name="T40" fmla="*/ 79 w 163"/>
                    <a:gd name="T41" fmla="*/ 64182 h 279"/>
                    <a:gd name="T42" fmla="*/ 88 w 163"/>
                    <a:gd name="T43" fmla="*/ 55584 h 279"/>
                    <a:gd name="T44" fmla="*/ 109 w 163"/>
                    <a:gd name="T45" fmla="*/ 53902 h 279"/>
                    <a:gd name="T46" fmla="*/ 136 w 163"/>
                    <a:gd name="T47" fmla="*/ 51862 h 279"/>
                    <a:gd name="T48" fmla="*/ 139 w 163"/>
                    <a:gd name="T49" fmla="*/ 49966 h 279"/>
                    <a:gd name="T50" fmla="*/ 127 w 163"/>
                    <a:gd name="T51" fmla="*/ 45720 h 279"/>
                    <a:gd name="T52" fmla="*/ 118 w 163"/>
                    <a:gd name="T53" fmla="*/ 46539 h 279"/>
                    <a:gd name="T54" fmla="*/ 121 w 163"/>
                    <a:gd name="T55" fmla="*/ 48453 h 279"/>
                    <a:gd name="T56" fmla="*/ 88 w 163"/>
                    <a:gd name="T57" fmla="*/ 46539 h 279"/>
                    <a:gd name="T58" fmla="*/ 76 w 163"/>
                    <a:gd name="T59" fmla="*/ 36942 h 279"/>
                    <a:gd name="T60" fmla="*/ 49 w 163"/>
                    <a:gd name="T61" fmla="*/ 35653 h 279"/>
                    <a:gd name="T62" fmla="*/ 40 w 163"/>
                    <a:gd name="T63" fmla="*/ 42584 h 279"/>
                    <a:gd name="T64" fmla="*/ 13 w 163"/>
                    <a:gd name="T65" fmla="*/ 38278 h 279"/>
                    <a:gd name="T66" fmla="*/ 16 w 163"/>
                    <a:gd name="T67" fmla="*/ 35653 h 279"/>
                    <a:gd name="T68" fmla="*/ 25 w 163"/>
                    <a:gd name="T69" fmla="*/ 33802 h 279"/>
                    <a:gd name="T70" fmla="*/ 28 w 163"/>
                    <a:gd name="T71" fmla="*/ 28808 h 279"/>
                    <a:gd name="T72" fmla="*/ 31 w 163"/>
                    <a:gd name="T73" fmla="*/ 29530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6" name="Freeform 47">
                  <a:extLst>
                    <a:ext uri="{FF2B5EF4-FFF2-40B4-BE49-F238E27FC236}">
                      <a16:creationId xmlns:a16="http://schemas.microsoft.com/office/drawing/2014/main" id="{A917EF20-DD93-480A-B634-1B3D66E473D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45" y="2824"/>
                  <a:ext cx="155" cy="100"/>
                </a:xfrm>
                <a:custGeom>
                  <a:avLst/>
                  <a:gdLst>
                    <a:gd name="T0" fmla="*/ 3 w 153"/>
                    <a:gd name="T1" fmla="*/ 1291 h 99"/>
                    <a:gd name="T2" fmla="*/ 36 w 153"/>
                    <a:gd name="T3" fmla="*/ 30 h 99"/>
                    <a:gd name="T4" fmla="*/ 3253 w 153"/>
                    <a:gd name="T5" fmla="*/ 24 h 99"/>
                    <a:gd name="T6" fmla="*/ 3517 w 153"/>
                    <a:gd name="T7" fmla="*/ 33 h 99"/>
                    <a:gd name="T8" fmla="*/ 5614 w 153"/>
                    <a:gd name="T9" fmla="*/ 12 h 99"/>
                    <a:gd name="T10" fmla="*/ 6731 w 153"/>
                    <a:gd name="T11" fmla="*/ 0 h 99"/>
                    <a:gd name="T12" fmla="*/ 7865 w 153"/>
                    <a:gd name="T13" fmla="*/ 30 h 99"/>
                    <a:gd name="T14" fmla="*/ 7161 w 153"/>
                    <a:gd name="T15" fmla="*/ 1744 h 99"/>
                    <a:gd name="T16" fmla="*/ 5399 w 153"/>
                    <a:gd name="T17" fmla="*/ 2028 h 99"/>
                    <a:gd name="T18" fmla="*/ 3802 w 153"/>
                    <a:gd name="T19" fmla="*/ 1744 h 99"/>
                    <a:gd name="T20" fmla="*/ 3253 w 153"/>
                    <a:gd name="T21" fmla="*/ 48 h 99"/>
                    <a:gd name="T22" fmla="*/ 2576 w 153"/>
                    <a:gd name="T23" fmla="*/ 1330 h 99"/>
                    <a:gd name="T24" fmla="*/ 27 w 153"/>
                    <a:gd name="T25" fmla="*/ 1252 h 99"/>
                    <a:gd name="T26" fmla="*/ 0 w 153"/>
                    <a:gd name="T27" fmla="*/ 1456 h 99"/>
                    <a:gd name="T28" fmla="*/ 3 w 153"/>
                    <a:gd name="T29" fmla="*/ 1291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7" name="Freeform 48">
                  <a:extLst>
                    <a:ext uri="{FF2B5EF4-FFF2-40B4-BE49-F238E27FC236}">
                      <a16:creationId xmlns:a16="http://schemas.microsoft.com/office/drawing/2014/main" id="{CCA62AE9-C1D8-4953-920B-A3107BC098B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2" y="2743"/>
                  <a:ext cx="31" cy="42"/>
                </a:xfrm>
                <a:custGeom>
                  <a:avLst/>
                  <a:gdLst>
                    <a:gd name="T0" fmla="*/ 1 w 29"/>
                    <a:gd name="T1" fmla="*/ 21 h 43"/>
                    <a:gd name="T2" fmla="*/ 2147483646 w 29"/>
                    <a:gd name="T3" fmla="*/ 13 h 43"/>
                    <a:gd name="T4" fmla="*/ 2147483646 w 29"/>
                    <a:gd name="T5" fmla="*/ 21 h 43"/>
                    <a:gd name="T6" fmla="*/ 1 w 29"/>
                    <a:gd name="T7" fmla="*/ 2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8" name="Freeform 49">
                  <a:extLst>
                    <a:ext uri="{FF2B5EF4-FFF2-40B4-BE49-F238E27FC236}">
                      <a16:creationId xmlns:a16="http://schemas.microsoft.com/office/drawing/2014/main" id="{7D6CD196-DF31-4AD6-8637-84B781DE6A6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1" y="3029"/>
                  <a:ext cx="49" cy="79"/>
                </a:xfrm>
                <a:custGeom>
                  <a:avLst/>
                  <a:gdLst>
                    <a:gd name="T0" fmla="*/ 15599 w 48"/>
                    <a:gd name="T1" fmla="*/ 20 h 81"/>
                    <a:gd name="T2" fmla="*/ 0 w 48"/>
                    <a:gd name="T3" fmla="*/ 20 h 81"/>
                    <a:gd name="T4" fmla="*/ 0 w 48"/>
                    <a:gd name="T5" fmla="*/ 20 h 81"/>
                    <a:gd name="T6" fmla="*/ 12 w 48"/>
                    <a:gd name="T7" fmla="*/ 0 h 81"/>
                    <a:gd name="T8" fmla="*/ 21 w 48"/>
                    <a:gd name="T9" fmla="*/ 20 h 81"/>
                    <a:gd name="T10" fmla="*/ 15599 w 48"/>
                    <a:gd name="T11" fmla="*/ 20 h 81"/>
                    <a:gd name="T12" fmla="*/ 15599 w 48"/>
                    <a:gd name="T13" fmla="*/ 20 h 81"/>
                    <a:gd name="T14" fmla="*/ 15599 w 48"/>
                    <a:gd name="T15" fmla="*/ 2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9" name="Freeform 50">
                  <a:extLst>
                    <a:ext uri="{FF2B5EF4-FFF2-40B4-BE49-F238E27FC236}">
                      <a16:creationId xmlns:a16="http://schemas.microsoft.com/office/drawing/2014/main" id="{33819A86-BF39-4F1B-8ACE-328924FE7E5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77" y="3164"/>
                  <a:ext cx="40" cy="17"/>
                </a:xfrm>
                <a:custGeom>
                  <a:avLst/>
                  <a:gdLst>
                    <a:gd name="T0" fmla="*/ 167610743 w 38"/>
                    <a:gd name="T1" fmla="*/ 2147483646 h 15"/>
                    <a:gd name="T2" fmla="*/ 123209298 w 38"/>
                    <a:gd name="T3" fmla="*/ 0 h 15"/>
                    <a:gd name="T4" fmla="*/ 240014022 w 38"/>
                    <a:gd name="T5" fmla="*/ 2147483646 h 15"/>
                    <a:gd name="T6" fmla="*/ 167610743 w 38"/>
                    <a:gd name="T7" fmla="*/ 2147483646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0" name="Freeform 51">
                  <a:extLst>
                    <a:ext uri="{FF2B5EF4-FFF2-40B4-BE49-F238E27FC236}">
                      <a16:creationId xmlns:a16="http://schemas.microsoft.com/office/drawing/2014/main" id="{1B00E00D-DA5B-4FAD-A258-7FE59A949F3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3" y="3155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1" name="Freeform 52">
                  <a:extLst>
                    <a:ext uri="{FF2B5EF4-FFF2-40B4-BE49-F238E27FC236}">
                      <a16:creationId xmlns:a16="http://schemas.microsoft.com/office/drawing/2014/main" id="{D20B0487-D5DD-40BE-BFD4-5A8E1B01B04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6" y="3031"/>
                  <a:ext cx="182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46 w 184"/>
                    <a:gd name="T3" fmla="*/ 0 h 180"/>
                    <a:gd name="T4" fmla="*/ 46 w 184"/>
                    <a:gd name="T5" fmla="*/ 27 h 180"/>
                    <a:gd name="T6" fmla="*/ 46 w 184"/>
                    <a:gd name="T7" fmla="*/ 18 h 180"/>
                    <a:gd name="T8" fmla="*/ 46 w 184"/>
                    <a:gd name="T9" fmla="*/ 0 h 180"/>
                    <a:gd name="T10" fmla="*/ 46 w 184"/>
                    <a:gd name="T11" fmla="*/ 21 h 180"/>
                    <a:gd name="T12" fmla="*/ 46 w 184"/>
                    <a:gd name="T13" fmla="*/ 45 h 180"/>
                    <a:gd name="T14" fmla="*/ 46 w 184"/>
                    <a:gd name="T15" fmla="*/ 36 h 180"/>
                    <a:gd name="T16" fmla="*/ 46 w 184"/>
                    <a:gd name="T17" fmla="*/ 24 h 180"/>
                    <a:gd name="T18" fmla="*/ 46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46 w 184"/>
                    <a:gd name="T25" fmla="*/ 78 h 180"/>
                    <a:gd name="T26" fmla="*/ 46 w 184"/>
                    <a:gd name="T27" fmla="*/ 72 h 180"/>
                    <a:gd name="T28" fmla="*/ 46 w 184"/>
                    <a:gd name="T29" fmla="*/ 81 h 180"/>
                    <a:gd name="T30" fmla="*/ 46 w 184"/>
                    <a:gd name="T31" fmla="*/ 87 h 180"/>
                    <a:gd name="T32" fmla="*/ 46 w 184"/>
                    <a:gd name="T33" fmla="*/ 123 h 180"/>
                    <a:gd name="T34" fmla="*/ 46 w 184"/>
                    <a:gd name="T35" fmla="*/ 150 h 180"/>
                    <a:gd name="T36" fmla="*/ 46 w 184"/>
                    <a:gd name="T37" fmla="*/ 159 h 180"/>
                    <a:gd name="T38" fmla="*/ 46 w 184"/>
                    <a:gd name="T39" fmla="*/ 147 h 180"/>
                    <a:gd name="T40" fmla="*/ 46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2" name="Freeform 53">
                  <a:extLst>
                    <a:ext uri="{FF2B5EF4-FFF2-40B4-BE49-F238E27FC236}">
                      <a16:creationId xmlns:a16="http://schemas.microsoft.com/office/drawing/2014/main" id="{8415E470-7575-469F-BBA7-5DCBEE3C960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6" y="3273"/>
                  <a:ext cx="114" cy="46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2 h 48"/>
                    <a:gd name="T10" fmla="*/ 93 w 114"/>
                    <a:gd name="T11" fmla="*/ 12 h 48"/>
                    <a:gd name="T12" fmla="*/ 51 w 114"/>
                    <a:gd name="T13" fmla="*/ 12 h 48"/>
                    <a:gd name="T14" fmla="*/ 39 w 114"/>
                    <a:gd name="T15" fmla="*/ 12 h 48"/>
                    <a:gd name="T16" fmla="*/ 48 w 114"/>
                    <a:gd name="T17" fmla="*/ 12 h 48"/>
                    <a:gd name="T18" fmla="*/ 33 w 114"/>
                    <a:gd name="T19" fmla="*/ 12 h 48"/>
                    <a:gd name="T20" fmla="*/ 0 w 114"/>
                    <a:gd name="T21" fmla="*/ 12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3" name="Freeform 54">
                  <a:extLst>
                    <a:ext uri="{FF2B5EF4-FFF2-40B4-BE49-F238E27FC236}">
                      <a16:creationId xmlns:a16="http://schemas.microsoft.com/office/drawing/2014/main" id="{5B175184-5E79-4574-ADFE-484ED48223C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1" y="3280"/>
                  <a:ext cx="101" cy="55"/>
                </a:xfrm>
                <a:custGeom>
                  <a:avLst/>
                  <a:gdLst>
                    <a:gd name="T0" fmla="*/ 3 w 97"/>
                    <a:gd name="T1" fmla="*/ 28 h 56"/>
                    <a:gd name="T2" fmla="*/ 6 w 97"/>
                    <a:gd name="T3" fmla="*/ 28 h 56"/>
                    <a:gd name="T4" fmla="*/ 19642016 w 97"/>
                    <a:gd name="T5" fmla="*/ 8 h 56"/>
                    <a:gd name="T6" fmla="*/ 23045054 w 97"/>
                    <a:gd name="T7" fmla="*/ 2 h 56"/>
                    <a:gd name="T8" fmla="*/ 24214471 w 97"/>
                    <a:gd name="T9" fmla="*/ 20 h 56"/>
                    <a:gd name="T10" fmla="*/ 22173537 w 97"/>
                    <a:gd name="T11" fmla="*/ 23 h 56"/>
                    <a:gd name="T12" fmla="*/ 19642016 w 97"/>
                    <a:gd name="T13" fmla="*/ 28 h 56"/>
                    <a:gd name="T14" fmla="*/ 15384426 w 97"/>
                    <a:gd name="T15" fmla="*/ 28 h 56"/>
                    <a:gd name="T16" fmla="*/ 3971303 w 97"/>
                    <a:gd name="T17" fmla="*/ 28 h 56"/>
                    <a:gd name="T18" fmla="*/ 3 w 97"/>
                    <a:gd name="T19" fmla="*/ 28 h 56"/>
                    <a:gd name="T20" fmla="*/ 0 w 97"/>
                    <a:gd name="T21" fmla="*/ 28 h 56"/>
                    <a:gd name="T22" fmla="*/ 3 w 97"/>
                    <a:gd name="T23" fmla="*/ 28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4" name="Freeform 55">
                  <a:extLst>
                    <a:ext uri="{FF2B5EF4-FFF2-40B4-BE49-F238E27FC236}">
                      <a16:creationId xmlns:a16="http://schemas.microsoft.com/office/drawing/2014/main" id="{5218CB09-35D6-449F-A55E-6C8EAF6EDA1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0" y="3272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5" name="Freeform 56">
                  <a:extLst>
                    <a:ext uri="{FF2B5EF4-FFF2-40B4-BE49-F238E27FC236}">
                      <a16:creationId xmlns:a16="http://schemas.microsoft.com/office/drawing/2014/main" id="{DF49194E-33DF-4A80-99AF-103A74FF1CB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20" y="3219"/>
                  <a:ext cx="31" cy="34"/>
                </a:xfrm>
                <a:custGeom>
                  <a:avLst/>
                  <a:gdLst>
                    <a:gd name="T0" fmla="*/ 2147483646 w 29"/>
                    <a:gd name="T1" fmla="*/ 258794 h 33"/>
                    <a:gd name="T2" fmla="*/ 2147483646 w 29"/>
                    <a:gd name="T3" fmla="*/ 216353 h 33"/>
                    <a:gd name="T4" fmla="*/ 2147483646 w 29"/>
                    <a:gd name="T5" fmla="*/ 283041 h 33"/>
                    <a:gd name="T6" fmla="*/ 2147483646 w 29"/>
                    <a:gd name="T7" fmla="*/ 258794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6" name="Freeform 57">
                  <a:extLst>
                    <a:ext uri="{FF2B5EF4-FFF2-40B4-BE49-F238E27FC236}">
                      <a16:creationId xmlns:a16="http://schemas.microsoft.com/office/drawing/2014/main" id="{FA126BD6-7D39-4B17-A10A-CE48E03F5E9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03" y="3257"/>
                  <a:ext cx="31" cy="25"/>
                </a:xfrm>
                <a:custGeom>
                  <a:avLst/>
                  <a:gdLst>
                    <a:gd name="T0" fmla="*/ 8 w 33"/>
                    <a:gd name="T1" fmla="*/ 0 h 24"/>
                    <a:gd name="T2" fmla="*/ 8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7" name="Freeform 58">
                  <a:extLst>
                    <a:ext uri="{FF2B5EF4-FFF2-40B4-BE49-F238E27FC236}">
                      <a16:creationId xmlns:a16="http://schemas.microsoft.com/office/drawing/2014/main" id="{DAD36043-C5CB-4544-B08F-F107B592AB6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1" y="3101"/>
                  <a:ext cx="610" cy="227"/>
                </a:xfrm>
                <a:custGeom>
                  <a:avLst/>
                  <a:gdLst>
                    <a:gd name="T0" fmla="*/ 1024 w 607"/>
                    <a:gd name="T1" fmla="*/ 114 h 228"/>
                    <a:gd name="T2" fmla="*/ 919 w 607"/>
                    <a:gd name="T3" fmla="*/ 114 h 228"/>
                    <a:gd name="T4" fmla="*/ 949 w 607"/>
                    <a:gd name="T5" fmla="*/ 114 h 228"/>
                    <a:gd name="T6" fmla="*/ 1054 w 607"/>
                    <a:gd name="T7" fmla="*/ 114 h 228"/>
                    <a:gd name="T8" fmla="*/ 1150 w 607"/>
                    <a:gd name="T9" fmla="*/ 114 h 228"/>
                    <a:gd name="T10" fmla="*/ 1521 w 607"/>
                    <a:gd name="T11" fmla="*/ 114 h 228"/>
                    <a:gd name="T12" fmla="*/ 1713 w 607"/>
                    <a:gd name="T13" fmla="*/ 114 h 228"/>
                    <a:gd name="T14" fmla="*/ 1723 w 607"/>
                    <a:gd name="T15" fmla="*/ 114 h 228"/>
                    <a:gd name="T16" fmla="*/ 1651 w 607"/>
                    <a:gd name="T17" fmla="*/ 114 h 228"/>
                    <a:gd name="T18" fmla="*/ 1627 w 607"/>
                    <a:gd name="T19" fmla="*/ 114 h 228"/>
                    <a:gd name="T20" fmla="*/ 1699 w 607"/>
                    <a:gd name="T21" fmla="*/ 114 h 228"/>
                    <a:gd name="T22" fmla="*/ 1940 w 607"/>
                    <a:gd name="T23" fmla="*/ 114 h 228"/>
                    <a:gd name="T24" fmla="*/ 2120 w 607"/>
                    <a:gd name="T25" fmla="*/ 114 h 228"/>
                    <a:gd name="T26" fmla="*/ 2348 w 607"/>
                    <a:gd name="T27" fmla="*/ 114 h 228"/>
                    <a:gd name="T28" fmla="*/ 2456 w 607"/>
                    <a:gd name="T29" fmla="*/ 114 h 228"/>
                    <a:gd name="T30" fmla="*/ 2618 w 607"/>
                    <a:gd name="T31" fmla="*/ 114 h 228"/>
                    <a:gd name="T32" fmla="*/ 2722 w 607"/>
                    <a:gd name="T33" fmla="*/ 114 h 228"/>
                    <a:gd name="T34" fmla="*/ 2683 w 607"/>
                    <a:gd name="T35" fmla="*/ 114 h 228"/>
                    <a:gd name="T36" fmla="*/ 2592 w 607"/>
                    <a:gd name="T37" fmla="*/ 114 h 228"/>
                    <a:gd name="T38" fmla="*/ 2516 w 607"/>
                    <a:gd name="T39" fmla="*/ 114 h 228"/>
                    <a:gd name="T40" fmla="*/ 2444 w 607"/>
                    <a:gd name="T41" fmla="*/ 114 h 228"/>
                    <a:gd name="T42" fmla="*/ 2317 w 607"/>
                    <a:gd name="T43" fmla="*/ 114 h 228"/>
                    <a:gd name="T44" fmla="*/ 2304 w 607"/>
                    <a:gd name="T45" fmla="*/ 114 h 228"/>
                    <a:gd name="T46" fmla="*/ 2348 w 607"/>
                    <a:gd name="T47" fmla="*/ 114 h 228"/>
                    <a:gd name="T48" fmla="*/ 2304 w 607"/>
                    <a:gd name="T49" fmla="*/ 114 h 228"/>
                    <a:gd name="T50" fmla="*/ 2152 w 607"/>
                    <a:gd name="T51" fmla="*/ 114 h 228"/>
                    <a:gd name="T52" fmla="*/ 2108 w 607"/>
                    <a:gd name="T53" fmla="*/ 111 h 228"/>
                    <a:gd name="T54" fmla="*/ 1603 w 607"/>
                    <a:gd name="T55" fmla="*/ 66 h 228"/>
                    <a:gd name="T56" fmla="*/ 1258 w 607"/>
                    <a:gd name="T57" fmla="*/ 42 h 228"/>
                    <a:gd name="T58" fmla="*/ 1039 w 607"/>
                    <a:gd name="T59" fmla="*/ 33 h 228"/>
                    <a:gd name="T60" fmla="*/ 949 w 607"/>
                    <a:gd name="T61" fmla="*/ 27 h 228"/>
                    <a:gd name="T62" fmla="*/ 762 w 607"/>
                    <a:gd name="T63" fmla="*/ 42 h 228"/>
                    <a:gd name="T64" fmla="*/ 714 w 607"/>
                    <a:gd name="T65" fmla="*/ 18 h 228"/>
                    <a:gd name="T66" fmla="*/ 641 w 607"/>
                    <a:gd name="T67" fmla="*/ 9 h 228"/>
                    <a:gd name="T68" fmla="*/ 641 w 607"/>
                    <a:gd name="T69" fmla="*/ 24 h 228"/>
                    <a:gd name="T70" fmla="*/ 714 w 607"/>
                    <a:gd name="T71" fmla="*/ 39 h 228"/>
                    <a:gd name="T72" fmla="*/ 738 w 607"/>
                    <a:gd name="T73" fmla="*/ 48 h 228"/>
                    <a:gd name="T74" fmla="*/ 704 w 607"/>
                    <a:gd name="T75" fmla="*/ 51 h 228"/>
                    <a:gd name="T76" fmla="*/ 668 w 607"/>
                    <a:gd name="T77" fmla="*/ 63 h 228"/>
                    <a:gd name="T78" fmla="*/ 587 w 607"/>
                    <a:gd name="T79" fmla="*/ 72 h 228"/>
                    <a:gd name="T80" fmla="*/ 542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560 w 607"/>
                    <a:gd name="T109" fmla="*/ 99 h 228"/>
                    <a:gd name="T110" fmla="*/ 614 w 607"/>
                    <a:gd name="T111" fmla="*/ 93 h 228"/>
                    <a:gd name="T112" fmla="*/ 623 w 607"/>
                    <a:gd name="T113" fmla="*/ 102 h 228"/>
                    <a:gd name="T114" fmla="*/ 934 w 607"/>
                    <a:gd name="T115" fmla="*/ 114 h 228"/>
                    <a:gd name="T116" fmla="*/ 1024 w 607"/>
                    <a:gd name="T117" fmla="*/ 114 h 228"/>
                    <a:gd name="T118" fmla="*/ 1222 w 607"/>
                    <a:gd name="T119" fmla="*/ 114 h 228"/>
                    <a:gd name="T120" fmla="*/ 1024 w 607"/>
                    <a:gd name="T121" fmla="*/ 114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8" name="Freeform 59">
                  <a:extLst>
                    <a:ext uri="{FF2B5EF4-FFF2-40B4-BE49-F238E27FC236}">
                      <a16:creationId xmlns:a16="http://schemas.microsoft.com/office/drawing/2014/main" id="{F83ED190-E6DD-415A-A9C5-A92B14A1778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1" y="3113"/>
                  <a:ext cx="62" cy="29"/>
                </a:xfrm>
                <a:custGeom>
                  <a:avLst/>
                  <a:gdLst>
                    <a:gd name="T0" fmla="*/ 6 w 58"/>
                    <a:gd name="T1" fmla="*/ 2147483646 h 27"/>
                    <a:gd name="T2" fmla="*/ 2147483646 w 58"/>
                    <a:gd name="T3" fmla="*/ 3 h 27"/>
                    <a:gd name="T4" fmla="*/ 2147483646 w 58"/>
                    <a:gd name="T5" fmla="*/ 0 h 27"/>
                    <a:gd name="T6" fmla="*/ 2147483646 w 58"/>
                    <a:gd name="T7" fmla="*/ 2147483646 h 27"/>
                    <a:gd name="T8" fmla="*/ 3 w 58"/>
                    <a:gd name="T9" fmla="*/ 2147483646 h 27"/>
                    <a:gd name="T10" fmla="*/ 6 w 58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9" name="Freeform 60">
                  <a:extLst>
                    <a:ext uri="{FF2B5EF4-FFF2-40B4-BE49-F238E27FC236}">
                      <a16:creationId xmlns:a16="http://schemas.microsoft.com/office/drawing/2014/main" id="{C3CA3AB5-134D-4D72-94B5-83958989964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03" y="3113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0" name="Freeform 61">
                  <a:extLst>
                    <a:ext uri="{FF2B5EF4-FFF2-40B4-BE49-F238E27FC236}">
                      <a16:creationId xmlns:a16="http://schemas.microsoft.com/office/drawing/2014/main" id="{8664160A-DAAA-48C9-86F5-041ECC1E25D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54" y="3121"/>
                  <a:ext cx="146" cy="109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9985 h 107"/>
                    <a:gd name="T8" fmla="*/ 132 w 146"/>
                    <a:gd name="T9" fmla="*/ 15571 h 107"/>
                    <a:gd name="T10" fmla="*/ 111 w 146"/>
                    <a:gd name="T11" fmla="*/ 12470 h 107"/>
                    <a:gd name="T12" fmla="*/ 108 w 146"/>
                    <a:gd name="T13" fmla="*/ 17400 h 107"/>
                    <a:gd name="T14" fmla="*/ 105 w 146"/>
                    <a:gd name="T15" fmla="*/ 22969 h 107"/>
                    <a:gd name="T16" fmla="*/ 87 w 146"/>
                    <a:gd name="T17" fmla="*/ 26040 h 107"/>
                    <a:gd name="T18" fmla="*/ 51 w 146"/>
                    <a:gd name="T19" fmla="*/ 31467 h 107"/>
                    <a:gd name="T20" fmla="*/ 33 w 146"/>
                    <a:gd name="T21" fmla="*/ 29767 h 107"/>
                    <a:gd name="T22" fmla="*/ 18 w 146"/>
                    <a:gd name="T23" fmla="*/ 29101 h 107"/>
                    <a:gd name="T24" fmla="*/ 0 w 146"/>
                    <a:gd name="T25" fmla="*/ 27528 h 107"/>
                    <a:gd name="T26" fmla="*/ 12 w 146"/>
                    <a:gd name="T27" fmla="*/ 22969 h 107"/>
                    <a:gd name="T28" fmla="*/ 30 w 146"/>
                    <a:gd name="T29" fmla="*/ 25197 h 107"/>
                    <a:gd name="T30" fmla="*/ 60 w 146"/>
                    <a:gd name="T31" fmla="*/ 24281 h 107"/>
                    <a:gd name="T32" fmla="*/ 87 w 146"/>
                    <a:gd name="T33" fmla="*/ 16460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1" name="Freeform 62">
                  <a:extLst>
                    <a:ext uri="{FF2B5EF4-FFF2-40B4-BE49-F238E27FC236}">
                      <a16:creationId xmlns:a16="http://schemas.microsoft.com/office/drawing/2014/main" id="{BBD8EE3E-D7E1-4299-844D-30229C9FC79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9" y="3176"/>
                  <a:ext cx="35" cy="43"/>
                </a:xfrm>
                <a:custGeom>
                  <a:avLst/>
                  <a:gdLst>
                    <a:gd name="T0" fmla="*/ 13 w 34"/>
                    <a:gd name="T1" fmla="*/ 52745188 h 41"/>
                    <a:gd name="T2" fmla="*/ 13 w 34"/>
                    <a:gd name="T3" fmla="*/ 0 h 41"/>
                    <a:gd name="T4" fmla="*/ 236491 w 34"/>
                    <a:gd name="T5" fmla="*/ 52745188 h 41"/>
                    <a:gd name="T6" fmla="*/ 13 w 34"/>
                    <a:gd name="T7" fmla="*/ 77207526 h 41"/>
                    <a:gd name="T8" fmla="*/ 13 w 34"/>
                    <a:gd name="T9" fmla="*/ 5274518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2" name="Freeform 63">
                  <a:extLst>
                    <a:ext uri="{FF2B5EF4-FFF2-40B4-BE49-F238E27FC236}">
                      <a16:creationId xmlns:a16="http://schemas.microsoft.com/office/drawing/2014/main" id="{1D4EE8B2-E639-4CC9-9A2C-ED6579A1749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80" y="3188"/>
                  <a:ext cx="39" cy="42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41397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3" name="Freeform 64">
                  <a:extLst>
                    <a:ext uri="{FF2B5EF4-FFF2-40B4-BE49-F238E27FC236}">
                      <a16:creationId xmlns:a16="http://schemas.microsoft.com/office/drawing/2014/main" id="{CACE3C6F-D9AA-44CD-BEC6-3CC147250CC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46" y="3205"/>
                  <a:ext cx="26" cy="25"/>
                </a:xfrm>
                <a:custGeom>
                  <a:avLst/>
                  <a:gdLst>
                    <a:gd name="T0" fmla="*/ 16 w 26"/>
                    <a:gd name="T1" fmla="*/ 5891825 h 24"/>
                    <a:gd name="T2" fmla="*/ 13 w 26"/>
                    <a:gd name="T3" fmla="*/ 0 h 24"/>
                    <a:gd name="T4" fmla="*/ 22 w 26"/>
                    <a:gd name="T5" fmla="*/ 6659417 h 24"/>
                    <a:gd name="T6" fmla="*/ 16 w 26"/>
                    <a:gd name="T7" fmla="*/ 5891825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4" name="Freeform 65">
                  <a:extLst>
                    <a:ext uri="{FF2B5EF4-FFF2-40B4-BE49-F238E27FC236}">
                      <a16:creationId xmlns:a16="http://schemas.microsoft.com/office/drawing/2014/main" id="{F695F72B-4A9A-4B5E-BF5C-046CCC52740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81" y="3206"/>
                  <a:ext cx="26" cy="21"/>
                </a:xfrm>
                <a:custGeom>
                  <a:avLst/>
                  <a:gdLst>
                    <a:gd name="T0" fmla="*/ 7 w 28"/>
                    <a:gd name="T1" fmla="*/ 21 h 21"/>
                    <a:gd name="T2" fmla="*/ 7 w 28"/>
                    <a:gd name="T3" fmla="*/ 0 h 21"/>
                    <a:gd name="T4" fmla="*/ 7 w 28"/>
                    <a:gd name="T5" fmla="*/ 12 h 21"/>
                    <a:gd name="T6" fmla="*/ 7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5" name="Freeform 66">
                  <a:extLst>
                    <a:ext uri="{FF2B5EF4-FFF2-40B4-BE49-F238E27FC236}">
                      <a16:creationId xmlns:a16="http://schemas.microsoft.com/office/drawing/2014/main" id="{6006E213-6C9C-4C29-BA43-8035E125342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1" y="3232"/>
                  <a:ext cx="22" cy="21"/>
                </a:xfrm>
                <a:custGeom>
                  <a:avLst/>
                  <a:gdLst>
                    <a:gd name="T0" fmla="*/ 0 w 24"/>
                    <a:gd name="T1" fmla="*/ 8 h 20"/>
                    <a:gd name="T2" fmla="*/ 6 w 24"/>
                    <a:gd name="T3" fmla="*/ 48333122 h 20"/>
                    <a:gd name="T4" fmla="*/ 3 w 24"/>
                    <a:gd name="T5" fmla="*/ 48333122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6" name="Freeform 67">
                  <a:extLst>
                    <a:ext uri="{FF2B5EF4-FFF2-40B4-BE49-F238E27FC236}">
                      <a16:creationId xmlns:a16="http://schemas.microsoft.com/office/drawing/2014/main" id="{3E5CA8CA-0039-406D-B645-A349700EA76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30" y="3441"/>
                  <a:ext cx="83" cy="55"/>
                </a:xfrm>
                <a:custGeom>
                  <a:avLst/>
                  <a:gdLst>
                    <a:gd name="T0" fmla="*/ 66426 w 81"/>
                    <a:gd name="T1" fmla="*/ 8773 h 54"/>
                    <a:gd name="T2" fmla="*/ 76895 w 81"/>
                    <a:gd name="T3" fmla="*/ 6 h 54"/>
                    <a:gd name="T4" fmla="*/ 144983 w 81"/>
                    <a:gd name="T5" fmla="*/ 9794 h 54"/>
                    <a:gd name="T6" fmla="*/ 66426 w 81"/>
                    <a:gd name="T7" fmla="*/ 8773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7" name="Freeform 68">
                  <a:extLst>
                    <a:ext uri="{FF2B5EF4-FFF2-40B4-BE49-F238E27FC236}">
                      <a16:creationId xmlns:a16="http://schemas.microsoft.com/office/drawing/2014/main" id="{54C97986-2E89-44E8-82D2-2E15E77AABE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59" y="3354"/>
                  <a:ext cx="1079" cy="485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3 h 486"/>
                    <a:gd name="T34" fmla="*/ 1079 w 1079"/>
                    <a:gd name="T35" fmla="*/ 243 h 486"/>
                    <a:gd name="T36" fmla="*/ 1004 w 1079"/>
                    <a:gd name="T37" fmla="*/ 243 h 486"/>
                    <a:gd name="T38" fmla="*/ 947 w 1079"/>
                    <a:gd name="T39" fmla="*/ 243 h 486"/>
                    <a:gd name="T40" fmla="*/ 842 w 1079"/>
                    <a:gd name="T41" fmla="*/ 243 h 486"/>
                    <a:gd name="T42" fmla="*/ 818 w 1079"/>
                    <a:gd name="T43" fmla="*/ 243 h 486"/>
                    <a:gd name="T44" fmla="*/ 722 w 1079"/>
                    <a:gd name="T45" fmla="*/ 243 h 486"/>
                    <a:gd name="T46" fmla="*/ 674 w 1079"/>
                    <a:gd name="T47" fmla="*/ 243 h 486"/>
                    <a:gd name="T48" fmla="*/ 677 w 1079"/>
                    <a:gd name="T49" fmla="*/ 243 h 486"/>
                    <a:gd name="T50" fmla="*/ 647 w 1079"/>
                    <a:gd name="T51" fmla="*/ 243 h 486"/>
                    <a:gd name="T52" fmla="*/ 602 w 1079"/>
                    <a:gd name="T53" fmla="*/ 243 h 486"/>
                    <a:gd name="T54" fmla="*/ 512 w 1079"/>
                    <a:gd name="T55" fmla="*/ 243 h 486"/>
                    <a:gd name="T56" fmla="*/ 416 w 1079"/>
                    <a:gd name="T57" fmla="*/ 243 h 486"/>
                    <a:gd name="T58" fmla="*/ 320 w 1079"/>
                    <a:gd name="T59" fmla="*/ 243 h 486"/>
                    <a:gd name="T60" fmla="*/ 239 w 1079"/>
                    <a:gd name="T61" fmla="*/ 243 h 486"/>
                    <a:gd name="T62" fmla="*/ 179 w 1079"/>
                    <a:gd name="T63" fmla="*/ 243 h 486"/>
                    <a:gd name="T64" fmla="*/ 116 w 1079"/>
                    <a:gd name="T65" fmla="*/ 243 h 486"/>
                    <a:gd name="T66" fmla="*/ 2 w 1079"/>
                    <a:gd name="T67" fmla="*/ 243 h 486"/>
                    <a:gd name="T68" fmla="*/ 17 w 1079"/>
                    <a:gd name="T69" fmla="*/ 243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8" name="Freeform 69">
                  <a:extLst>
                    <a:ext uri="{FF2B5EF4-FFF2-40B4-BE49-F238E27FC236}">
                      <a16:creationId xmlns:a16="http://schemas.microsoft.com/office/drawing/2014/main" id="{D917EA67-70D4-4C43-958C-6EF55BF583C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79" y="3846"/>
                  <a:ext cx="79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163101 w 77"/>
                    <a:gd name="T3" fmla="*/ 0 h 42"/>
                    <a:gd name="T4" fmla="*/ 176142 w 77"/>
                    <a:gd name="T5" fmla="*/ 30 h 42"/>
                    <a:gd name="T6" fmla="*/ 77536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9" name="Freeform 70">
                  <a:extLst>
                    <a:ext uri="{FF2B5EF4-FFF2-40B4-BE49-F238E27FC236}">
                      <a16:creationId xmlns:a16="http://schemas.microsoft.com/office/drawing/2014/main" id="{24C5E83C-1B1B-46C0-89E3-2A08E9D1798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70" y="3351"/>
                  <a:ext cx="31" cy="17"/>
                </a:xfrm>
                <a:custGeom>
                  <a:avLst/>
                  <a:gdLst>
                    <a:gd name="T0" fmla="*/ 2 w 29"/>
                    <a:gd name="T1" fmla="*/ 9 h 18"/>
                    <a:gd name="T2" fmla="*/ 2147483646 w 29"/>
                    <a:gd name="T3" fmla="*/ 9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0" name="Freeform 71">
                  <a:extLst>
                    <a:ext uri="{FF2B5EF4-FFF2-40B4-BE49-F238E27FC236}">
                      <a16:creationId xmlns:a16="http://schemas.microsoft.com/office/drawing/2014/main" id="{15C2F6C3-9686-4C32-906D-2E949BBD2C2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32" y="3305"/>
                  <a:ext cx="36" cy="51"/>
                </a:xfrm>
                <a:custGeom>
                  <a:avLst/>
                  <a:gdLst>
                    <a:gd name="T0" fmla="*/ 27 w 36"/>
                    <a:gd name="T1" fmla="*/ 10802831 h 49"/>
                    <a:gd name="T2" fmla="*/ 0 w 36"/>
                    <a:gd name="T3" fmla="*/ 4135798 h 49"/>
                    <a:gd name="T4" fmla="*/ 36 w 36"/>
                    <a:gd name="T5" fmla="*/ 3253229 h 49"/>
                    <a:gd name="T6" fmla="*/ 24 w 36"/>
                    <a:gd name="T7" fmla="*/ 6684184 h 49"/>
                    <a:gd name="T8" fmla="*/ 27 w 36"/>
                    <a:gd name="T9" fmla="*/ 10802831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1" name="Freeform 72">
                  <a:extLst>
                    <a:ext uri="{FF2B5EF4-FFF2-40B4-BE49-F238E27FC236}">
                      <a16:creationId xmlns:a16="http://schemas.microsoft.com/office/drawing/2014/main" id="{E3A845A7-53E4-4CB4-854E-9816BF3B7C6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65" y="3276"/>
                  <a:ext cx="40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88262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2" name="Freeform 73">
                  <a:extLst>
                    <a:ext uri="{FF2B5EF4-FFF2-40B4-BE49-F238E27FC236}">
                      <a16:creationId xmlns:a16="http://schemas.microsoft.com/office/drawing/2014/main" id="{BE0B9CD7-0B0C-4E85-8650-34F7DE4FA5C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107" y="3224"/>
                  <a:ext cx="44" cy="34"/>
                </a:xfrm>
                <a:custGeom>
                  <a:avLst/>
                  <a:gdLst>
                    <a:gd name="T0" fmla="*/ 20 w 44"/>
                    <a:gd name="T1" fmla="*/ 300455 h 33"/>
                    <a:gd name="T2" fmla="*/ 2 w 44"/>
                    <a:gd name="T3" fmla="*/ 209990 h 33"/>
                    <a:gd name="T4" fmla="*/ 26 w 44"/>
                    <a:gd name="T5" fmla="*/ 0 h 33"/>
                    <a:gd name="T6" fmla="*/ 20 w 44"/>
                    <a:gd name="T7" fmla="*/ 300455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3" name="Freeform 74">
                  <a:extLst>
                    <a:ext uri="{FF2B5EF4-FFF2-40B4-BE49-F238E27FC236}">
                      <a16:creationId xmlns:a16="http://schemas.microsoft.com/office/drawing/2014/main" id="{63E843F3-58F4-4D44-B563-6FF68A32EDD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96" y="3159"/>
                  <a:ext cx="13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3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4" name="Freeform 75">
                  <a:extLst>
                    <a:ext uri="{FF2B5EF4-FFF2-40B4-BE49-F238E27FC236}">
                      <a16:creationId xmlns:a16="http://schemas.microsoft.com/office/drawing/2014/main" id="{04B0873E-4C81-4E65-8716-4B6D2DD45E0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06" y="1985"/>
                  <a:ext cx="23" cy="17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2147483646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5" name="Freeform 76">
                  <a:extLst>
                    <a:ext uri="{FF2B5EF4-FFF2-40B4-BE49-F238E27FC236}">
                      <a16:creationId xmlns:a16="http://schemas.microsoft.com/office/drawing/2014/main" id="{38B98191-22C3-4DF8-8D06-3AD177B729D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36" y="1979"/>
                  <a:ext cx="31" cy="21"/>
                </a:xfrm>
                <a:custGeom>
                  <a:avLst/>
                  <a:gdLst>
                    <a:gd name="T0" fmla="*/ 16 w 31"/>
                    <a:gd name="T1" fmla="*/ 50749778 h 20"/>
                    <a:gd name="T2" fmla="*/ 4 w 31"/>
                    <a:gd name="T3" fmla="*/ 0 h 20"/>
                    <a:gd name="T4" fmla="*/ 16 w 31"/>
                    <a:gd name="T5" fmla="*/ 50749778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6" name="Freeform 77">
                  <a:extLst>
                    <a:ext uri="{FF2B5EF4-FFF2-40B4-BE49-F238E27FC236}">
                      <a16:creationId xmlns:a16="http://schemas.microsoft.com/office/drawing/2014/main" id="{F7DE2FA5-700C-47F7-97A5-48F2C6C52AB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9" y="1979"/>
                  <a:ext cx="63" cy="50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32 w 64"/>
                    <a:gd name="T5" fmla="*/ 12 h 51"/>
                    <a:gd name="T6" fmla="*/ 32 w 64"/>
                    <a:gd name="T7" fmla="*/ 25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7F0E893D-B766-4B24-90F3-E16C60BE9D0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9" y="674"/>
                  <a:ext cx="905" cy="627"/>
                </a:xfrm>
                <a:custGeom>
                  <a:avLst/>
                  <a:gdLst>
                    <a:gd name="T0" fmla="*/ 577 w 906"/>
                    <a:gd name="T1" fmla="*/ 105 h 630"/>
                    <a:gd name="T2" fmla="*/ 514 w 906"/>
                    <a:gd name="T3" fmla="*/ 105 h 630"/>
                    <a:gd name="T4" fmla="*/ 453 w 906"/>
                    <a:gd name="T5" fmla="*/ 105 h 630"/>
                    <a:gd name="T6" fmla="*/ 453 w 906"/>
                    <a:gd name="T7" fmla="*/ 105 h 630"/>
                    <a:gd name="T8" fmla="*/ 453 w 906"/>
                    <a:gd name="T9" fmla="*/ 105 h 630"/>
                    <a:gd name="T10" fmla="*/ 453 w 906"/>
                    <a:gd name="T11" fmla="*/ 105 h 630"/>
                    <a:gd name="T12" fmla="*/ 453 w 906"/>
                    <a:gd name="T13" fmla="*/ 105 h 630"/>
                    <a:gd name="T14" fmla="*/ 453 w 906"/>
                    <a:gd name="T15" fmla="*/ 105 h 630"/>
                    <a:gd name="T16" fmla="*/ 441 w 906"/>
                    <a:gd name="T17" fmla="*/ 105 h 630"/>
                    <a:gd name="T18" fmla="*/ 408 w 906"/>
                    <a:gd name="T19" fmla="*/ 105 h 630"/>
                    <a:gd name="T20" fmla="*/ 381 w 906"/>
                    <a:gd name="T21" fmla="*/ 105 h 630"/>
                    <a:gd name="T22" fmla="*/ 318 w 906"/>
                    <a:gd name="T23" fmla="*/ 105 h 630"/>
                    <a:gd name="T24" fmla="*/ 336 w 906"/>
                    <a:gd name="T25" fmla="*/ 105 h 630"/>
                    <a:gd name="T26" fmla="*/ 300 w 906"/>
                    <a:gd name="T27" fmla="*/ 105 h 630"/>
                    <a:gd name="T28" fmla="*/ 321 w 906"/>
                    <a:gd name="T29" fmla="*/ 105 h 630"/>
                    <a:gd name="T30" fmla="*/ 366 w 906"/>
                    <a:gd name="T31" fmla="*/ 105 h 630"/>
                    <a:gd name="T32" fmla="*/ 357 w 906"/>
                    <a:gd name="T33" fmla="*/ 105 h 630"/>
                    <a:gd name="T34" fmla="*/ 378 w 906"/>
                    <a:gd name="T35" fmla="*/ 105 h 630"/>
                    <a:gd name="T36" fmla="*/ 378 w 906"/>
                    <a:gd name="T37" fmla="*/ 119 h 630"/>
                    <a:gd name="T38" fmla="*/ 372 w 906"/>
                    <a:gd name="T39" fmla="*/ 134 h 630"/>
                    <a:gd name="T40" fmla="*/ 357 w 906"/>
                    <a:gd name="T41" fmla="*/ 147 h 630"/>
                    <a:gd name="T42" fmla="*/ 363 w 906"/>
                    <a:gd name="T43" fmla="*/ 132 h 630"/>
                    <a:gd name="T44" fmla="*/ 357 w 906"/>
                    <a:gd name="T45" fmla="*/ 116 h 630"/>
                    <a:gd name="T46" fmla="*/ 363 w 906"/>
                    <a:gd name="T47" fmla="*/ 105 h 630"/>
                    <a:gd name="T48" fmla="*/ 348 w 906"/>
                    <a:gd name="T49" fmla="*/ 105 h 630"/>
                    <a:gd name="T50" fmla="*/ 315 w 906"/>
                    <a:gd name="T51" fmla="*/ 105 h 630"/>
                    <a:gd name="T52" fmla="*/ 294 w 906"/>
                    <a:gd name="T53" fmla="*/ 105 h 630"/>
                    <a:gd name="T54" fmla="*/ 261 w 906"/>
                    <a:gd name="T55" fmla="*/ 105 h 630"/>
                    <a:gd name="T56" fmla="*/ 252 w 906"/>
                    <a:gd name="T57" fmla="*/ 105 h 630"/>
                    <a:gd name="T58" fmla="*/ 225 w 906"/>
                    <a:gd name="T59" fmla="*/ 105 h 630"/>
                    <a:gd name="T60" fmla="*/ 177 w 906"/>
                    <a:gd name="T61" fmla="*/ 105 h 630"/>
                    <a:gd name="T62" fmla="*/ 174 w 906"/>
                    <a:gd name="T63" fmla="*/ 105 h 630"/>
                    <a:gd name="T64" fmla="*/ 144 w 906"/>
                    <a:gd name="T65" fmla="*/ 105 h 630"/>
                    <a:gd name="T66" fmla="*/ 114 w 906"/>
                    <a:gd name="T67" fmla="*/ 105 h 630"/>
                    <a:gd name="T68" fmla="*/ 90 w 906"/>
                    <a:gd name="T69" fmla="*/ 105 h 630"/>
                    <a:gd name="T70" fmla="*/ 96 w 906"/>
                    <a:gd name="T71" fmla="*/ 105 h 630"/>
                    <a:gd name="T72" fmla="*/ 21 w 906"/>
                    <a:gd name="T73" fmla="*/ 105 h 630"/>
                    <a:gd name="T74" fmla="*/ 36 w 906"/>
                    <a:gd name="T75" fmla="*/ 105 h 630"/>
                    <a:gd name="T76" fmla="*/ 57 w 906"/>
                    <a:gd name="T77" fmla="*/ 105 h 630"/>
                    <a:gd name="T78" fmla="*/ 81 w 906"/>
                    <a:gd name="T79" fmla="*/ 105 h 630"/>
                    <a:gd name="T80" fmla="*/ 93 w 906"/>
                    <a:gd name="T81" fmla="*/ 10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5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05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453 w 906"/>
                    <a:gd name="T109" fmla="*/ 105 h 630"/>
                    <a:gd name="T110" fmla="*/ 453 w 906"/>
                    <a:gd name="T111" fmla="*/ 105 h 630"/>
                    <a:gd name="T112" fmla="*/ 598 w 906"/>
                    <a:gd name="T113" fmla="*/ 114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8" name="Freeform 79">
                  <a:extLst>
                    <a:ext uri="{FF2B5EF4-FFF2-40B4-BE49-F238E27FC236}">
                      <a16:creationId xmlns:a16="http://schemas.microsoft.com/office/drawing/2014/main" id="{CE859743-9BDB-48A5-B313-84083B09DF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44" y="494"/>
                  <a:ext cx="154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77 w 155"/>
                    <a:gd name="T13" fmla="*/ 37 h 100"/>
                    <a:gd name="T14" fmla="*/ 77 w 155"/>
                    <a:gd name="T15" fmla="*/ 70 h 100"/>
                    <a:gd name="T16" fmla="*/ 77 w 155"/>
                    <a:gd name="T17" fmla="*/ 79 h 100"/>
                    <a:gd name="T18" fmla="*/ 77 w 155"/>
                    <a:gd name="T19" fmla="*/ 88 h 100"/>
                    <a:gd name="T20" fmla="*/ 77 w 155"/>
                    <a:gd name="T21" fmla="*/ 100 h 100"/>
                    <a:gd name="T22" fmla="*/ 77 w 155"/>
                    <a:gd name="T23" fmla="*/ 100 h 100"/>
                    <a:gd name="T24" fmla="*/ 77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9" name="Freeform 80">
                  <a:extLst>
                    <a:ext uri="{FF2B5EF4-FFF2-40B4-BE49-F238E27FC236}">
                      <a16:creationId xmlns:a16="http://schemas.microsoft.com/office/drawing/2014/main" id="{F34ABD24-CB57-448D-8AFA-E296DEEC969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6" cy="54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33 w 67"/>
                    <a:gd name="T5" fmla="*/ 14 h 53"/>
                    <a:gd name="T6" fmla="*/ 33 w 67"/>
                    <a:gd name="T7" fmla="*/ 23 h 53"/>
                    <a:gd name="T8" fmla="*/ 33 w 67"/>
                    <a:gd name="T9" fmla="*/ 11077 h 53"/>
                    <a:gd name="T10" fmla="*/ 33 w 67"/>
                    <a:gd name="T11" fmla="*/ 15508 h 53"/>
                    <a:gd name="T12" fmla="*/ 33 w 67"/>
                    <a:gd name="T13" fmla="*/ 11077 h 53"/>
                    <a:gd name="T14" fmla="*/ 20 w 67"/>
                    <a:gd name="T15" fmla="*/ 9902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0" name="Freeform 81">
                  <a:extLst>
                    <a:ext uri="{FF2B5EF4-FFF2-40B4-BE49-F238E27FC236}">
                      <a16:creationId xmlns:a16="http://schemas.microsoft.com/office/drawing/2014/main" id="{F5B31CA9-D924-4E7D-A1C3-86D5BD8C223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3" y="642"/>
                  <a:ext cx="30" cy="29"/>
                </a:xfrm>
                <a:custGeom>
                  <a:avLst/>
                  <a:gdLst>
                    <a:gd name="T0" fmla="*/ 8 w 31"/>
                    <a:gd name="T1" fmla="*/ 7 h 31"/>
                    <a:gd name="T2" fmla="*/ 15 w 31"/>
                    <a:gd name="T3" fmla="*/ 7 h 31"/>
                    <a:gd name="T4" fmla="*/ 15 w 31"/>
                    <a:gd name="T5" fmla="*/ 7 h 31"/>
                    <a:gd name="T6" fmla="*/ 8 w 31"/>
                    <a:gd name="T7" fmla="*/ 7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1" name="Freeform 82">
                  <a:extLst>
                    <a:ext uri="{FF2B5EF4-FFF2-40B4-BE49-F238E27FC236}">
                      <a16:creationId xmlns:a16="http://schemas.microsoft.com/office/drawing/2014/main" id="{90C448E6-E8F5-474A-A878-96D89F46206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17" y="616"/>
                  <a:ext cx="71" cy="34"/>
                </a:xfrm>
                <a:custGeom>
                  <a:avLst/>
                  <a:gdLst>
                    <a:gd name="T0" fmla="*/ 24 w 70"/>
                    <a:gd name="T1" fmla="*/ 9 h 33"/>
                    <a:gd name="T2" fmla="*/ 4682 w 70"/>
                    <a:gd name="T3" fmla="*/ 9 h 33"/>
                    <a:gd name="T4" fmla="*/ 5099 w 70"/>
                    <a:gd name="T5" fmla="*/ 192001 h 33"/>
                    <a:gd name="T6" fmla="*/ 3476 w 70"/>
                    <a:gd name="T7" fmla="*/ 274716 h 33"/>
                    <a:gd name="T8" fmla="*/ 33 w 70"/>
                    <a:gd name="T9" fmla="*/ 300455 h 33"/>
                    <a:gd name="T10" fmla="*/ 18 w 70"/>
                    <a:gd name="T11" fmla="*/ 274716 h 33"/>
                    <a:gd name="T12" fmla="*/ 9 w 70"/>
                    <a:gd name="T13" fmla="*/ 251182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2" name="Freeform 83">
                  <a:extLst>
                    <a:ext uri="{FF2B5EF4-FFF2-40B4-BE49-F238E27FC236}">
                      <a16:creationId xmlns:a16="http://schemas.microsoft.com/office/drawing/2014/main" id="{B6C1885F-69E9-4684-B353-17779030D6B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3" y="578"/>
                  <a:ext cx="145" cy="75"/>
                </a:xfrm>
                <a:custGeom>
                  <a:avLst/>
                  <a:gdLst>
                    <a:gd name="T0" fmla="*/ 145 w 145"/>
                    <a:gd name="T1" fmla="*/ 19 h 77"/>
                    <a:gd name="T2" fmla="*/ 91 w 145"/>
                    <a:gd name="T3" fmla="*/ 19 h 77"/>
                    <a:gd name="T4" fmla="*/ 34 w 145"/>
                    <a:gd name="T5" fmla="*/ 19 h 77"/>
                    <a:gd name="T6" fmla="*/ 16 w 145"/>
                    <a:gd name="T7" fmla="*/ 19 h 77"/>
                    <a:gd name="T8" fmla="*/ 43 w 145"/>
                    <a:gd name="T9" fmla="*/ 19 h 77"/>
                    <a:gd name="T10" fmla="*/ 61 w 145"/>
                    <a:gd name="T11" fmla="*/ 19 h 77"/>
                    <a:gd name="T12" fmla="*/ 79 w 145"/>
                    <a:gd name="T13" fmla="*/ 19 h 77"/>
                    <a:gd name="T14" fmla="*/ 94 w 145"/>
                    <a:gd name="T15" fmla="*/ 19 h 77"/>
                    <a:gd name="T16" fmla="*/ 133 w 145"/>
                    <a:gd name="T17" fmla="*/ 19 h 77"/>
                    <a:gd name="T18" fmla="*/ 145 w 145"/>
                    <a:gd name="T19" fmla="*/ 1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3" name="Freeform 84">
                  <a:extLst>
                    <a:ext uri="{FF2B5EF4-FFF2-40B4-BE49-F238E27FC236}">
                      <a16:creationId xmlns:a16="http://schemas.microsoft.com/office/drawing/2014/main" id="{7B3F2B33-EFE1-49AF-A612-6373DD4090A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9" cy="156"/>
                </a:xfrm>
                <a:custGeom>
                  <a:avLst/>
                  <a:gdLst>
                    <a:gd name="T0" fmla="*/ 1522 w 397"/>
                    <a:gd name="T1" fmla="*/ 3 h 156"/>
                    <a:gd name="T2" fmla="*/ 1447 w 397"/>
                    <a:gd name="T3" fmla="*/ 27 h 156"/>
                    <a:gd name="T4" fmla="*/ 1399 w 397"/>
                    <a:gd name="T5" fmla="*/ 33 h 156"/>
                    <a:gd name="T6" fmla="*/ 1468 w 397"/>
                    <a:gd name="T7" fmla="*/ 57 h 156"/>
                    <a:gd name="T8" fmla="*/ 1788 w 397"/>
                    <a:gd name="T9" fmla="*/ 90 h 156"/>
                    <a:gd name="T10" fmla="*/ 1522 w 397"/>
                    <a:gd name="T11" fmla="*/ 117 h 156"/>
                    <a:gd name="T12" fmla="*/ 1468 w 397"/>
                    <a:gd name="T13" fmla="*/ 132 h 156"/>
                    <a:gd name="T14" fmla="*/ 1378 w 397"/>
                    <a:gd name="T15" fmla="*/ 138 h 156"/>
                    <a:gd name="T16" fmla="*/ 1066 w 397"/>
                    <a:gd name="T17" fmla="*/ 129 h 156"/>
                    <a:gd name="T18" fmla="*/ 901 w 397"/>
                    <a:gd name="T19" fmla="*/ 147 h 156"/>
                    <a:gd name="T20" fmla="*/ 780 w 397"/>
                    <a:gd name="T21" fmla="*/ 156 h 156"/>
                    <a:gd name="T22" fmla="*/ 669 w 397"/>
                    <a:gd name="T23" fmla="*/ 147 h 156"/>
                    <a:gd name="T24" fmla="*/ 606 w 397"/>
                    <a:gd name="T25" fmla="*/ 123 h 156"/>
                    <a:gd name="T26" fmla="*/ 534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792 w 397"/>
                    <a:gd name="T45" fmla="*/ 3 h 156"/>
                    <a:gd name="T46" fmla="*/ 1240 w 397"/>
                    <a:gd name="T47" fmla="*/ 0 h 156"/>
                    <a:gd name="T48" fmla="*/ 1522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4" name="Freeform 85">
                  <a:extLst>
                    <a:ext uri="{FF2B5EF4-FFF2-40B4-BE49-F238E27FC236}">
                      <a16:creationId xmlns:a16="http://schemas.microsoft.com/office/drawing/2014/main" id="{472F85F4-DBA7-4F93-B3CA-839A60E630E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2" y="604"/>
                  <a:ext cx="40" cy="29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5 h 30"/>
                    <a:gd name="T4" fmla="*/ 27 w 40"/>
                    <a:gd name="T5" fmla="*/ 15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5" name="Freeform 86">
                  <a:extLst>
                    <a:ext uri="{FF2B5EF4-FFF2-40B4-BE49-F238E27FC236}">
                      <a16:creationId xmlns:a16="http://schemas.microsoft.com/office/drawing/2014/main" id="{9F780D62-53BC-4CA8-B27F-56E5897FE7F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9" y="646"/>
                  <a:ext cx="36" cy="13"/>
                </a:xfrm>
                <a:custGeom>
                  <a:avLst/>
                  <a:gdLst>
                    <a:gd name="T0" fmla="*/ 2147483646 w 32"/>
                    <a:gd name="T1" fmla="*/ 0 h 15"/>
                    <a:gd name="T2" fmla="*/ 2147483646 w 32"/>
                    <a:gd name="T3" fmla="*/ 3 h 15"/>
                    <a:gd name="T4" fmla="*/ 2147483646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6" name="Freeform 87">
                  <a:extLst>
                    <a:ext uri="{FF2B5EF4-FFF2-40B4-BE49-F238E27FC236}">
                      <a16:creationId xmlns:a16="http://schemas.microsoft.com/office/drawing/2014/main" id="{996596CE-8690-4808-8BF6-89DDC964D7B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09" y="660"/>
                  <a:ext cx="70" cy="67"/>
                </a:xfrm>
                <a:custGeom>
                  <a:avLst/>
                  <a:gdLst>
                    <a:gd name="T0" fmla="*/ 9 w 69"/>
                    <a:gd name="T1" fmla="*/ 9 h 66"/>
                    <a:gd name="T2" fmla="*/ 3823 w 69"/>
                    <a:gd name="T3" fmla="*/ 12 h 66"/>
                    <a:gd name="T4" fmla="*/ 4168 w 69"/>
                    <a:gd name="T5" fmla="*/ 30 h 66"/>
                    <a:gd name="T6" fmla="*/ 5401 w 69"/>
                    <a:gd name="T7" fmla="*/ 4845 h 66"/>
                    <a:gd name="T8" fmla="*/ 3358 w 69"/>
                    <a:gd name="T9" fmla="*/ 5303 h 66"/>
                    <a:gd name="T10" fmla="*/ 0 w 69"/>
                    <a:gd name="T11" fmla="*/ 4233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3FCE0B01-646E-4DC7-99BC-16BBCE12C7D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3" y="692"/>
                  <a:ext cx="88" cy="58"/>
                </a:xfrm>
                <a:custGeom>
                  <a:avLst/>
                  <a:gdLst>
                    <a:gd name="T0" fmla="*/ 0 w 90"/>
                    <a:gd name="T1" fmla="*/ 15 h 60"/>
                    <a:gd name="T2" fmla="*/ 22 w 90"/>
                    <a:gd name="T3" fmla="*/ 15 h 60"/>
                    <a:gd name="T4" fmla="*/ 22 w 90"/>
                    <a:gd name="T5" fmla="*/ 15 h 60"/>
                    <a:gd name="T6" fmla="*/ 22 w 90"/>
                    <a:gd name="T7" fmla="*/ 15 h 60"/>
                    <a:gd name="T8" fmla="*/ 3 w 90"/>
                    <a:gd name="T9" fmla="*/ 15 h 60"/>
                    <a:gd name="T10" fmla="*/ 0 w 90"/>
                    <a:gd name="T11" fmla="*/ 15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8" name="Freeform 89">
                  <a:extLst>
                    <a:ext uri="{FF2B5EF4-FFF2-40B4-BE49-F238E27FC236}">
                      <a16:creationId xmlns:a16="http://schemas.microsoft.com/office/drawing/2014/main" id="{D54E1195-7B26-4056-BB3C-4D4F4771B92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7" y="653"/>
                  <a:ext cx="163" cy="79"/>
                </a:xfrm>
                <a:custGeom>
                  <a:avLst/>
                  <a:gdLst>
                    <a:gd name="T0" fmla="*/ 30 w 162"/>
                    <a:gd name="T1" fmla="*/ 2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881 w 162"/>
                    <a:gd name="T11" fmla="*/ 20 h 81"/>
                    <a:gd name="T12" fmla="*/ 836 w 162"/>
                    <a:gd name="T13" fmla="*/ 20 h 81"/>
                    <a:gd name="T14" fmla="*/ 776 w 162"/>
                    <a:gd name="T15" fmla="*/ 20 h 81"/>
                    <a:gd name="T16" fmla="*/ 659 w 162"/>
                    <a:gd name="T17" fmla="*/ 20 h 81"/>
                    <a:gd name="T18" fmla="*/ 78 w 162"/>
                    <a:gd name="T19" fmla="*/ 20 h 81"/>
                    <a:gd name="T20" fmla="*/ 63 w 162"/>
                    <a:gd name="T21" fmla="*/ 20 h 81"/>
                    <a:gd name="T22" fmla="*/ 30 w 162"/>
                    <a:gd name="T23" fmla="*/ 2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9" name="Freeform 90">
                  <a:extLst>
                    <a:ext uri="{FF2B5EF4-FFF2-40B4-BE49-F238E27FC236}">
                      <a16:creationId xmlns:a16="http://schemas.microsoft.com/office/drawing/2014/main" id="{4AE0BD8C-F912-417C-AED8-308B60D2CDE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44" y="616"/>
                  <a:ext cx="57" cy="34"/>
                </a:xfrm>
                <a:custGeom>
                  <a:avLst/>
                  <a:gdLst>
                    <a:gd name="T0" fmla="*/ 14 w 59"/>
                    <a:gd name="T1" fmla="*/ 0 h 36"/>
                    <a:gd name="T2" fmla="*/ 14 w 59"/>
                    <a:gd name="T3" fmla="*/ 9 h 36"/>
                    <a:gd name="T4" fmla="*/ 14 w 59"/>
                    <a:gd name="T5" fmla="*/ 9 h 36"/>
                    <a:gd name="T6" fmla="*/ 14 w 59"/>
                    <a:gd name="T7" fmla="*/ 9 h 36"/>
                    <a:gd name="T8" fmla="*/ 8 w 59"/>
                    <a:gd name="T9" fmla="*/ 9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0" name="Freeform 91">
                  <a:extLst>
                    <a:ext uri="{FF2B5EF4-FFF2-40B4-BE49-F238E27FC236}">
                      <a16:creationId xmlns:a16="http://schemas.microsoft.com/office/drawing/2014/main" id="{D25A7215-3D39-41BB-A114-5C3F56D45FC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9" y="541"/>
                  <a:ext cx="385" cy="226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546 w 383"/>
                    <a:gd name="T19" fmla="*/ 78 h 225"/>
                    <a:gd name="T20" fmla="*/ 618 w 383"/>
                    <a:gd name="T21" fmla="*/ 93 h 225"/>
                    <a:gd name="T22" fmla="*/ 546 w 383"/>
                    <a:gd name="T23" fmla="*/ 102 h 225"/>
                    <a:gd name="T24" fmla="*/ 627 w 383"/>
                    <a:gd name="T25" fmla="*/ 512 h 225"/>
                    <a:gd name="T26" fmla="*/ 732 w 383"/>
                    <a:gd name="T27" fmla="*/ 542 h 225"/>
                    <a:gd name="T28" fmla="*/ 852 w 383"/>
                    <a:gd name="T29" fmla="*/ 548 h 225"/>
                    <a:gd name="T30" fmla="*/ 924 w 383"/>
                    <a:gd name="T31" fmla="*/ 639 h 225"/>
                    <a:gd name="T32" fmla="*/ 1132 w 383"/>
                    <a:gd name="T33" fmla="*/ 747 h 225"/>
                    <a:gd name="T34" fmla="*/ 1060 w 383"/>
                    <a:gd name="T35" fmla="*/ 756 h 225"/>
                    <a:gd name="T36" fmla="*/ 1168 w 383"/>
                    <a:gd name="T37" fmla="*/ 774 h 225"/>
                    <a:gd name="T38" fmla="*/ 1479 w 383"/>
                    <a:gd name="T39" fmla="*/ 817 h 225"/>
                    <a:gd name="T40" fmla="*/ 1490 w 383"/>
                    <a:gd name="T41" fmla="*/ 729 h 225"/>
                    <a:gd name="T42" fmla="*/ 1503 w 383"/>
                    <a:gd name="T43" fmla="*/ 639 h 225"/>
                    <a:gd name="T44" fmla="*/ 1870 w 383"/>
                    <a:gd name="T45" fmla="*/ 576 h 225"/>
                    <a:gd name="T46" fmla="*/ 1260 w 383"/>
                    <a:gd name="T47" fmla="*/ 81 h 225"/>
                    <a:gd name="T48" fmla="*/ 654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1" name="Freeform 92">
                  <a:extLst>
                    <a:ext uri="{FF2B5EF4-FFF2-40B4-BE49-F238E27FC236}">
                      <a16:creationId xmlns:a16="http://schemas.microsoft.com/office/drawing/2014/main" id="{861129DD-5B96-4900-AB55-95036617CCA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0" cy="38"/>
                </a:xfrm>
                <a:custGeom>
                  <a:avLst/>
                  <a:gdLst>
                    <a:gd name="T0" fmla="*/ 18 w 81"/>
                    <a:gd name="T1" fmla="*/ 19 h 39"/>
                    <a:gd name="T2" fmla="*/ 40 w 81"/>
                    <a:gd name="T3" fmla="*/ 0 h 39"/>
                    <a:gd name="T4" fmla="*/ 40 w 81"/>
                    <a:gd name="T5" fmla="*/ 18 h 39"/>
                    <a:gd name="T6" fmla="*/ 40 w 81"/>
                    <a:gd name="T7" fmla="*/ 19 h 39"/>
                    <a:gd name="T8" fmla="*/ 27 w 81"/>
                    <a:gd name="T9" fmla="*/ 19 h 39"/>
                    <a:gd name="T10" fmla="*/ 18 w 81"/>
                    <a:gd name="T11" fmla="*/ 19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2" name="Freeform 93">
                  <a:extLst>
                    <a:ext uri="{FF2B5EF4-FFF2-40B4-BE49-F238E27FC236}">
                      <a16:creationId xmlns:a16="http://schemas.microsoft.com/office/drawing/2014/main" id="{5B287656-8F49-44C6-BD1F-DB08ED53101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77" y="658"/>
                  <a:ext cx="93" cy="42"/>
                </a:xfrm>
                <a:custGeom>
                  <a:avLst/>
                  <a:gdLst>
                    <a:gd name="T0" fmla="*/ 15 w 93"/>
                    <a:gd name="T1" fmla="*/ 122135394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50749778 h 40"/>
                    <a:gd name="T8" fmla="*/ 42 w 93"/>
                    <a:gd name="T9" fmla="*/ 129935447 h 40"/>
                    <a:gd name="T10" fmla="*/ 9 w 93"/>
                    <a:gd name="T11" fmla="*/ 122135394 h 40"/>
                    <a:gd name="T12" fmla="*/ 12 w 93"/>
                    <a:gd name="T13" fmla="*/ 91139311 h 40"/>
                    <a:gd name="T14" fmla="*/ 15 w 93"/>
                    <a:gd name="T15" fmla="*/ 122135394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3" name="Freeform 94">
                  <a:extLst>
                    <a:ext uri="{FF2B5EF4-FFF2-40B4-BE49-F238E27FC236}">
                      <a16:creationId xmlns:a16="http://schemas.microsoft.com/office/drawing/2014/main" id="{4F392C8E-3498-4456-B99A-91F744B4AAA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7" y="681"/>
                  <a:ext cx="53" cy="29"/>
                </a:xfrm>
                <a:custGeom>
                  <a:avLst/>
                  <a:gdLst>
                    <a:gd name="T0" fmla="*/ 14 w 53"/>
                    <a:gd name="T1" fmla="*/ 7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7 h 31"/>
                    <a:gd name="T8" fmla="*/ 23 w 53"/>
                    <a:gd name="T9" fmla="*/ 7 h 31"/>
                    <a:gd name="T10" fmla="*/ 14 w 53"/>
                    <a:gd name="T11" fmla="*/ 7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4" name="Freeform 95">
                  <a:extLst>
                    <a:ext uri="{FF2B5EF4-FFF2-40B4-BE49-F238E27FC236}">
                      <a16:creationId xmlns:a16="http://schemas.microsoft.com/office/drawing/2014/main" id="{250B037E-59D3-4F0A-A463-6EE0F34502D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9" y="745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5" name="Freeform 96">
                  <a:extLst>
                    <a:ext uri="{FF2B5EF4-FFF2-40B4-BE49-F238E27FC236}">
                      <a16:creationId xmlns:a16="http://schemas.microsoft.com/office/drawing/2014/main" id="{74015ECB-CA72-4491-BD60-B4D51CF2F68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8" cy="30"/>
                </a:xfrm>
                <a:custGeom>
                  <a:avLst/>
                  <a:gdLst>
                    <a:gd name="T0" fmla="*/ 0 w 45"/>
                    <a:gd name="T1" fmla="*/ 12 h 31"/>
                    <a:gd name="T2" fmla="*/ 2147483646 w 45"/>
                    <a:gd name="T3" fmla="*/ 15 h 31"/>
                    <a:gd name="T4" fmla="*/ 2147483646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6" name="Freeform 97">
                  <a:extLst>
                    <a:ext uri="{FF2B5EF4-FFF2-40B4-BE49-F238E27FC236}">
                      <a16:creationId xmlns:a16="http://schemas.microsoft.com/office/drawing/2014/main" id="{902005E5-C763-4116-AFE1-F8E0CCE7DB5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3" y="829"/>
                  <a:ext cx="58" cy="29"/>
                </a:xfrm>
                <a:custGeom>
                  <a:avLst/>
                  <a:gdLst>
                    <a:gd name="T0" fmla="*/ 0 w 54"/>
                    <a:gd name="T1" fmla="*/ 15 h 30"/>
                    <a:gd name="T2" fmla="*/ 2147483646 w 54"/>
                    <a:gd name="T3" fmla="*/ 15 h 30"/>
                    <a:gd name="T4" fmla="*/ 0 w 54"/>
                    <a:gd name="T5" fmla="*/ 1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7" name="Freeform 98">
                  <a:extLst>
                    <a:ext uri="{FF2B5EF4-FFF2-40B4-BE49-F238E27FC236}">
                      <a16:creationId xmlns:a16="http://schemas.microsoft.com/office/drawing/2014/main" id="{4C64E866-D147-4517-8905-85C171BE542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7" y="864"/>
                  <a:ext cx="39" cy="25"/>
                </a:xfrm>
                <a:custGeom>
                  <a:avLst/>
                  <a:gdLst>
                    <a:gd name="T0" fmla="*/ 6 w 40"/>
                    <a:gd name="T1" fmla="*/ 10 h 24"/>
                    <a:gd name="T2" fmla="*/ 20 w 40"/>
                    <a:gd name="T3" fmla="*/ 4 h 24"/>
                    <a:gd name="T4" fmla="*/ 12 w 40"/>
                    <a:gd name="T5" fmla="*/ 5429906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8" name="Freeform 99">
                  <a:extLst>
                    <a:ext uri="{FF2B5EF4-FFF2-40B4-BE49-F238E27FC236}">
                      <a16:creationId xmlns:a16="http://schemas.microsoft.com/office/drawing/2014/main" id="{0F785478-3EF1-4D8A-AB72-4C31B3F6FB1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0" y="898"/>
                  <a:ext cx="31" cy="21"/>
                </a:xfrm>
                <a:custGeom>
                  <a:avLst/>
                  <a:gdLst>
                    <a:gd name="T0" fmla="*/ 3 w 30"/>
                    <a:gd name="T1" fmla="*/ 5 h 20"/>
                    <a:gd name="T2" fmla="*/ 699031 w 30"/>
                    <a:gd name="T3" fmla="*/ 48333122 h 20"/>
                    <a:gd name="T4" fmla="*/ 12 w 30"/>
                    <a:gd name="T5" fmla="*/ 48333122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9" name="Freeform 100">
                  <a:extLst>
                    <a:ext uri="{FF2B5EF4-FFF2-40B4-BE49-F238E27FC236}">
                      <a16:creationId xmlns:a16="http://schemas.microsoft.com/office/drawing/2014/main" id="{19D57C22-5753-4858-AB44-9AB62F0AE33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54" y="974"/>
                  <a:ext cx="61" cy="42"/>
                </a:xfrm>
                <a:custGeom>
                  <a:avLst/>
                  <a:gdLst>
                    <a:gd name="T0" fmla="*/ 31 w 62"/>
                    <a:gd name="T1" fmla="*/ 18 h 41"/>
                    <a:gd name="T2" fmla="*/ 4 w 62"/>
                    <a:gd name="T3" fmla="*/ 39449 h 41"/>
                    <a:gd name="T4" fmla="*/ 16 w 62"/>
                    <a:gd name="T5" fmla="*/ 0 h 41"/>
                    <a:gd name="T6" fmla="*/ 31 w 62"/>
                    <a:gd name="T7" fmla="*/ 3 h 41"/>
                    <a:gd name="T8" fmla="*/ 31 w 62"/>
                    <a:gd name="T9" fmla="*/ 18 h 41"/>
                    <a:gd name="T10" fmla="*/ 31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0" name="Freeform 101">
                  <a:extLst>
                    <a:ext uri="{FF2B5EF4-FFF2-40B4-BE49-F238E27FC236}">
                      <a16:creationId xmlns:a16="http://schemas.microsoft.com/office/drawing/2014/main" id="{2AF38E64-9A26-43F2-BC03-32F3DE7035D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20" y="982"/>
                  <a:ext cx="45" cy="16"/>
                </a:xfrm>
                <a:custGeom>
                  <a:avLst/>
                  <a:gdLst>
                    <a:gd name="T0" fmla="*/ 25 w 45"/>
                    <a:gd name="T1" fmla="*/ 4 h 18"/>
                    <a:gd name="T2" fmla="*/ 16 w 45"/>
                    <a:gd name="T3" fmla="*/ 0 h 18"/>
                    <a:gd name="T4" fmla="*/ 34 w 45"/>
                    <a:gd name="T5" fmla="*/ 4 h 18"/>
                    <a:gd name="T6" fmla="*/ 25 w 45"/>
                    <a:gd name="T7" fmla="*/ 4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1" name="Freeform 102">
                  <a:extLst>
                    <a:ext uri="{FF2B5EF4-FFF2-40B4-BE49-F238E27FC236}">
                      <a16:creationId xmlns:a16="http://schemas.microsoft.com/office/drawing/2014/main" id="{54E5E3F9-CFA1-4506-8CA2-29101983891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76" y="1014"/>
                  <a:ext cx="43" cy="21"/>
                </a:xfrm>
                <a:custGeom>
                  <a:avLst/>
                  <a:gdLst>
                    <a:gd name="T0" fmla="*/ 8 w 45"/>
                    <a:gd name="T1" fmla="*/ 5 h 23"/>
                    <a:gd name="T2" fmla="*/ 11 w 45"/>
                    <a:gd name="T3" fmla="*/ 5 h 23"/>
                    <a:gd name="T4" fmla="*/ 11 w 45"/>
                    <a:gd name="T5" fmla="*/ 5 h 23"/>
                    <a:gd name="T6" fmla="*/ 8 w 4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2" name="Freeform 103">
                  <a:extLst>
                    <a:ext uri="{FF2B5EF4-FFF2-40B4-BE49-F238E27FC236}">
                      <a16:creationId xmlns:a16="http://schemas.microsoft.com/office/drawing/2014/main" id="{73014ED2-8770-4A98-BD3D-B79616EDDE0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23" y="986"/>
                  <a:ext cx="54" cy="25"/>
                </a:xfrm>
                <a:custGeom>
                  <a:avLst/>
                  <a:gdLst>
                    <a:gd name="T0" fmla="*/ 2147483646 w 50"/>
                    <a:gd name="T1" fmla="*/ 2 h 26"/>
                    <a:gd name="T2" fmla="*/ 2147483646 w 50"/>
                    <a:gd name="T3" fmla="*/ 13 h 26"/>
                    <a:gd name="T4" fmla="*/ 2147483646 w 50"/>
                    <a:gd name="T5" fmla="*/ 13 h 26"/>
                    <a:gd name="T6" fmla="*/ 2147483646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3" name="Freeform 104">
                  <a:extLst>
                    <a:ext uri="{FF2B5EF4-FFF2-40B4-BE49-F238E27FC236}">
                      <a16:creationId xmlns:a16="http://schemas.microsoft.com/office/drawing/2014/main" id="{1926C48E-CACB-4E06-8E3D-29590F06488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7" y="1091"/>
                  <a:ext cx="26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147483646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4" name="Freeform 105">
                  <a:extLst>
                    <a:ext uri="{FF2B5EF4-FFF2-40B4-BE49-F238E27FC236}">
                      <a16:creationId xmlns:a16="http://schemas.microsoft.com/office/drawing/2014/main" id="{7B871160-3ADD-42A5-988C-4BC97CDDAB4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5" cy="2297"/>
                </a:xfrm>
                <a:custGeom>
                  <a:avLst/>
                  <a:gdLst>
                    <a:gd name="T0" fmla="*/ 536 w 2308"/>
                    <a:gd name="T1" fmla="*/ 111 h 2297"/>
                    <a:gd name="T2" fmla="*/ 563 w 2308"/>
                    <a:gd name="T3" fmla="*/ 201 h 2297"/>
                    <a:gd name="T4" fmla="*/ 617 w 2308"/>
                    <a:gd name="T5" fmla="*/ 90 h 2297"/>
                    <a:gd name="T6" fmla="*/ 818 w 2308"/>
                    <a:gd name="T7" fmla="*/ 30 h 2297"/>
                    <a:gd name="T8" fmla="*/ 722 w 2308"/>
                    <a:gd name="T9" fmla="*/ 129 h 2297"/>
                    <a:gd name="T10" fmla="*/ 692 w 2308"/>
                    <a:gd name="T11" fmla="*/ 195 h 2297"/>
                    <a:gd name="T12" fmla="*/ 809 w 2308"/>
                    <a:gd name="T13" fmla="*/ 258 h 2297"/>
                    <a:gd name="T14" fmla="*/ 889 w 2308"/>
                    <a:gd name="T15" fmla="*/ 273 h 2297"/>
                    <a:gd name="T16" fmla="*/ 797 w 2308"/>
                    <a:gd name="T17" fmla="*/ 366 h 2297"/>
                    <a:gd name="T18" fmla="*/ 878 w 2308"/>
                    <a:gd name="T19" fmla="*/ 312 h 2297"/>
                    <a:gd name="T20" fmla="*/ 922 w 2308"/>
                    <a:gd name="T21" fmla="*/ 294 h 2297"/>
                    <a:gd name="T22" fmla="*/ 1018 w 2308"/>
                    <a:gd name="T23" fmla="*/ 288 h 2297"/>
                    <a:gd name="T24" fmla="*/ 1072 w 2308"/>
                    <a:gd name="T25" fmla="*/ 393 h 2297"/>
                    <a:gd name="T26" fmla="*/ 1144 w 2308"/>
                    <a:gd name="T27" fmla="*/ 420 h 2297"/>
                    <a:gd name="T28" fmla="*/ 1248 w 2308"/>
                    <a:gd name="T29" fmla="*/ 426 h 2297"/>
                    <a:gd name="T30" fmla="*/ 1401 w 2308"/>
                    <a:gd name="T31" fmla="*/ 441 h 2297"/>
                    <a:gd name="T32" fmla="*/ 1531 w 2308"/>
                    <a:gd name="T33" fmla="*/ 408 h 2297"/>
                    <a:gd name="T34" fmla="*/ 1521 w 2308"/>
                    <a:gd name="T35" fmla="*/ 516 h 2297"/>
                    <a:gd name="T36" fmla="*/ 1479 w 2308"/>
                    <a:gd name="T37" fmla="*/ 641 h 2297"/>
                    <a:gd name="T38" fmla="*/ 1459 w 2308"/>
                    <a:gd name="T39" fmla="*/ 749 h 2297"/>
                    <a:gd name="T40" fmla="*/ 1457 w 2308"/>
                    <a:gd name="T41" fmla="*/ 861 h 2297"/>
                    <a:gd name="T42" fmla="*/ 1407 w 2308"/>
                    <a:gd name="T43" fmla="*/ 977 h 2297"/>
                    <a:gd name="T44" fmla="*/ 1397 w 2308"/>
                    <a:gd name="T45" fmla="*/ 769 h 2297"/>
                    <a:gd name="T46" fmla="*/ 1421 w 2308"/>
                    <a:gd name="T47" fmla="*/ 623 h 2297"/>
                    <a:gd name="T48" fmla="*/ 1366 w 2308"/>
                    <a:gd name="T49" fmla="*/ 717 h 2297"/>
                    <a:gd name="T50" fmla="*/ 1127 w 2308"/>
                    <a:gd name="T51" fmla="*/ 861 h 2297"/>
                    <a:gd name="T52" fmla="*/ 1150 w 2308"/>
                    <a:gd name="T53" fmla="*/ 1127 h 2297"/>
                    <a:gd name="T54" fmla="*/ 1061 w 2308"/>
                    <a:gd name="T55" fmla="*/ 1263 h 2297"/>
                    <a:gd name="T56" fmla="*/ 1049 w 2308"/>
                    <a:gd name="T57" fmla="*/ 1445 h 2297"/>
                    <a:gd name="T58" fmla="*/ 1007 w 2308"/>
                    <a:gd name="T59" fmla="*/ 1329 h 2297"/>
                    <a:gd name="T60" fmla="*/ 976 w 2308"/>
                    <a:gd name="T61" fmla="*/ 1251 h 2297"/>
                    <a:gd name="T62" fmla="*/ 935 w 2308"/>
                    <a:gd name="T63" fmla="*/ 1349 h 2297"/>
                    <a:gd name="T64" fmla="*/ 940 w 2308"/>
                    <a:gd name="T65" fmla="*/ 1383 h 2297"/>
                    <a:gd name="T66" fmla="*/ 943 w 2308"/>
                    <a:gd name="T67" fmla="*/ 1517 h 2297"/>
                    <a:gd name="T68" fmla="*/ 919 w 2308"/>
                    <a:gd name="T69" fmla="*/ 1663 h 2297"/>
                    <a:gd name="T70" fmla="*/ 810 w 2308"/>
                    <a:gd name="T71" fmla="*/ 1769 h 2297"/>
                    <a:gd name="T72" fmla="*/ 632 w 2308"/>
                    <a:gd name="T73" fmla="*/ 1773 h 2297"/>
                    <a:gd name="T74" fmla="*/ 664 w 2308"/>
                    <a:gd name="T75" fmla="*/ 2031 h 2297"/>
                    <a:gd name="T76" fmla="*/ 532 w 2308"/>
                    <a:gd name="T77" fmla="*/ 2091 h 2297"/>
                    <a:gd name="T78" fmla="*/ 428 w 2308"/>
                    <a:gd name="T79" fmla="*/ 1943 h 2297"/>
                    <a:gd name="T80" fmla="*/ 492 w 2308"/>
                    <a:gd name="T81" fmla="*/ 2247 h 2297"/>
                    <a:gd name="T82" fmla="*/ 386 w 2308"/>
                    <a:gd name="T83" fmla="*/ 2085 h 2297"/>
                    <a:gd name="T84" fmla="*/ 384 w 2308"/>
                    <a:gd name="T85" fmla="*/ 1807 h 2297"/>
                    <a:gd name="T86" fmla="*/ 384 w 2308"/>
                    <a:gd name="T87" fmla="*/ 1565 h 2297"/>
                    <a:gd name="T88" fmla="*/ 38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384 w 2308"/>
                    <a:gd name="T107" fmla="*/ 515 h 2297"/>
                    <a:gd name="T108" fmla="*/ 384 w 2308"/>
                    <a:gd name="T109" fmla="*/ 673 h 2297"/>
                    <a:gd name="T110" fmla="*/ 378 w 2308"/>
                    <a:gd name="T111" fmla="*/ 733 h 2297"/>
                    <a:gd name="T112" fmla="*/ 384 w 2308"/>
                    <a:gd name="T113" fmla="*/ 599 h 2297"/>
                    <a:gd name="T114" fmla="*/ 384 w 2308"/>
                    <a:gd name="T115" fmla="*/ 411 h 2297"/>
                    <a:gd name="T116" fmla="*/ 384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5" name="Freeform 106">
                  <a:extLst>
                    <a:ext uri="{FF2B5EF4-FFF2-40B4-BE49-F238E27FC236}">
                      <a16:creationId xmlns:a16="http://schemas.microsoft.com/office/drawing/2014/main" id="{9226291A-4DF1-4425-916B-0595E3EC077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08" y="2103"/>
                  <a:ext cx="58" cy="88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2275 h 87"/>
                    <a:gd name="T14" fmla="*/ 38 w 58"/>
                    <a:gd name="T15" fmla="*/ 2609 h 87"/>
                    <a:gd name="T16" fmla="*/ 26 w 58"/>
                    <a:gd name="T17" fmla="*/ 2731 h 87"/>
                    <a:gd name="T18" fmla="*/ 12 w 58"/>
                    <a:gd name="T19" fmla="*/ 2381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6" name="Freeform 107">
                  <a:extLst>
                    <a:ext uri="{FF2B5EF4-FFF2-40B4-BE49-F238E27FC236}">
                      <a16:creationId xmlns:a16="http://schemas.microsoft.com/office/drawing/2014/main" id="{4B210C4E-1E47-4ADF-BDAE-B7FDB838A21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9" y="1842"/>
                  <a:ext cx="279" cy="304"/>
                </a:xfrm>
                <a:custGeom>
                  <a:avLst/>
                  <a:gdLst>
                    <a:gd name="T0" fmla="*/ 44 w 279"/>
                    <a:gd name="T1" fmla="*/ 51 h 307"/>
                    <a:gd name="T2" fmla="*/ 28 w 279"/>
                    <a:gd name="T3" fmla="*/ 51 h 307"/>
                    <a:gd name="T4" fmla="*/ 10 w 279"/>
                    <a:gd name="T5" fmla="*/ 51 h 307"/>
                    <a:gd name="T6" fmla="*/ 4 w 279"/>
                    <a:gd name="T7" fmla="*/ 51 h 307"/>
                    <a:gd name="T8" fmla="*/ 0 w 279"/>
                    <a:gd name="T9" fmla="*/ 51 h 307"/>
                    <a:gd name="T10" fmla="*/ 22 w 279"/>
                    <a:gd name="T11" fmla="*/ 51 h 307"/>
                    <a:gd name="T12" fmla="*/ 34 w 279"/>
                    <a:gd name="T13" fmla="*/ 51 h 307"/>
                    <a:gd name="T14" fmla="*/ 48 w 279"/>
                    <a:gd name="T15" fmla="*/ 51 h 307"/>
                    <a:gd name="T16" fmla="*/ 66 w 279"/>
                    <a:gd name="T17" fmla="*/ 51 h 307"/>
                    <a:gd name="T18" fmla="*/ 82 w 279"/>
                    <a:gd name="T19" fmla="*/ 51 h 307"/>
                    <a:gd name="T20" fmla="*/ 94 w 279"/>
                    <a:gd name="T21" fmla="*/ 51 h 307"/>
                    <a:gd name="T22" fmla="*/ 104 w 279"/>
                    <a:gd name="T23" fmla="*/ 51 h 307"/>
                    <a:gd name="T24" fmla="*/ 122 w 279"/>
                    <a:gd name="T25" fmla="*/ 51 h 307"/>
                    <a:gd name="T26" fmla="*/ 128 w 279"/>
                    <a:gd name="T27" fmla="*/ 51 h 307"/>
                    <a:gd name="T28" fmla="*/ 146 w 279"/>
                    <a:gd name="T29" fmla="*/ 51 h 307"/>
                    <a:gd name="T30" fmla="*/ 142 w 279"/>
                    <a:gd name="T31" fmla="*/ 51 h 307"/>
                    <a:gd name="T32" fmla="*/ 154 w 279"/>
                    <a:gd name="T33" fmla="*/ 51 h 307"/>
                    <a:gd name="T34" fmla="*/ 166 w 279"/>
                    <a:gd name="T35" fmla="*/ 51 h 307"/>
                    <a:gd name="T36" fmla="*/ 170 w 279"/>
                    <a:gd name="T37" fmla="*/ 51 h 307"/>
                    <a:gd name="T38" fmla="*/ 194 w 279"/>
                    <a:gd name="T39" fmla="*/ 51 h 307"/>
                    <a:gd name="T40" fmla="*/ 180 w 279"/>
                    <a:gd name="T41" fmla="*/ 51 h 307"/>
                    <a:gd name="T42" fmla="*/ 192 w 279"/>
                    <a:gd name="T43" fmla="*/ 51 h 307"/>
                    <a:gd name="T44" fmla="*/ 208 w 279"/>
                    <a:gd name="T45" fmla="*/ 51 h 307"/>
                    <a:gd name="T46" fmla="*/ 228 w 279"/>
                    <a:gd name="T47" fmla="*/ 51 h 307"/>
                    <a:gd name="T48" fmla="*/ 224 w 279"/>
                    <a:gd name="T49" fmla="*/ 51 h 307"/>
                    <a:gd name="T50" fmla="*/ 232 w 279"/>
                    <a:gd name="T51" fmla="*/ 51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1 h 307"/>
                    <a:gd name="T66" fmla="*/ 266 w 279"/>
                    <a:gd name="T67" fmla="*/ 51 h 307"/>
                    <a:gd name="T68" fmla="*/ 276 w 279"/>
                    <a:gd name="T69" fmla="*/ 51 h 307"/>
                    <a:gd name="T70" fmla="*/ 262 w 279"/>
                    <a:gd name="T71" fmla="*/ 51 h 307"/>
                    <a:gd name="T72" fmla="*/ 246 w 279"/>
                    <a:gd name="T73" fmla="*/ 51 h 307"/>
                    <a:gd name="T74" fmla="*/ 240 w 279"/>
                    <a:gd name="T75" fmla="*/ 51 h 307"/>
                    <a:gd name="T76" fmla="*/ 220 w 279"/>
                    <a:gd name="T77" fmla="*/ 51 h 307"/>
                    <a:gd name="T78" fmla="*/ 206 w 279"/>
                    <a:gd name="T79" fmla="*/ 51 h 307"/>
                    <a:gd name="T80" fmla="*/ 188 w 279"/>
                    <a:gd name="T81" fmla="*/ 51 h 307"/>
                    <a:gd name="T82" fmla="*/ 168 w 279"/>
                    <a:gd name="T83" fmla="*/ 51 h 307"/>
                    <a:gd name="T84" fmla="*/ 150 w 279"/>
                    <a:gd name="T85" fmla="*/ 51 h 307"/>
                    <a:gd name="T86" fmla="*/ 140 w 279"/>
                    <a:gd name="T87" fmla="*/ 51 h 307"/>
                    <a:gd name="T88" fmla="*/ 130 w 279"/>
                    <a:gd name="T89" fmla="*/ 51 h 307"/>
                    <a:gd name="T90" fmla="*/ 110 w 279"/>
                    <a:gd name="T91" fmla="*/ 51 h 307"/>
                    <a:gd name="T92" fmla="*/ 104 w 279"/>
                    <a:gd name="T93" fmla="*/ 51 h 307"/>
                    <a:gd name="T94" fmla="*/ 82 w 279"/>
                    <a:gd name="T95" fmla="*/ 51 h 307"/>
                    <a:gd name="T96" fmla="*/ 64 w 279"/>
                    <a:gd name="T97" fmla="*/ 51 h 307"/>
                    <a:gd name="T98" fmla="*/ 50 w 279"/>
                    <a:gd name="T99" fmla="*/ 51 h 307"/>
                    <a:gd name="T100" fmla="*/ 52 w 279"/>
                    <a:gd name="T101" fmla="*/ 51 h 307"/>
                    <a:gd name="T102" fmla="*/ 50 w 279"/>
                    <a:gd name="T103" fmla="*/ 51 h 307"/>
                    <a:gd name="T104" fmla="*/ 80 w 279"/>
                    <a:gd name="T105" fmla="*/ 51 h 307"/>
                    <a:gd name="T106" fmla="*/ 86 w 279"/>
                    <a:gd name="T107" fmla="*/ 51 h 307"/>
                    <a:gd name="T108" fmla="*/ 98 w 279"/>
                    <a:gd name="T109" fmla="*/ 51 h 307"/>
                    <a:gd name="T110" fmla="*/ 96 w 279"/>
                    <a:gd name="T111" fmla="*/ 51 h 307"/>
                    <a:gd name="T112" fmla="*/ 80 w 279"/>
                    <a:gd name="T113" fmla="*/ 51 h 307"/>
                    <a:gd name="T114" fmla="*/ 60 w 279"/>
                    <a:gd name="T115" fmla="*/ 51 h 307"/>
                    <a:gd name="T116" fmla="*/ 50 w 279"/>
                    <a:gd name="T117" fmla="*/ 51 h 307"/>
                    <a:gd name="T118" fmla="*/ 36 w 279"/>
                    <a:gd name="T119" fmla="*/ 51 h 307"/>
                    <a:gd name="T120" fmla="*/ 44 w 279"/>
                    <a:gd name="T121" fmla="*/ 51 h 307"/>
                    <a:gd name="T122" fmla="*/ 40 w 279"/>
                    <a:gd name="T123" fmla="*/ 51 h 307"/>
                    <a:gd name="T124" fmla="*/ 44 w 279"/>
                    <a:gd name="T125" fmla="*/ 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7" name="Freeform 108">
                  <a:extLst>
                    <a:ext uri="{FF2B5EF4-FFF2-40B4-BE49-F238E27FC236}">
                      <a16:creationId xmlns:a16="http://schemas.microsoft.com/office/drawing/2014/main" id="{B360594D-D2DC-447B-A7D6-EA0756D680E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4" y="1756"/>
                  <a:ext cx="137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69 w 138"/>
                    <a:gd name="T17" fmla="*/ 41 h 113"/>
                    <a:gd name="T18" fmla="*/ 69 w 138"/>
                    <a:gd name="T19" fmla="*/ 35 h 113"/>
                    <a:gd name="T20" fmla="*/ 69 w 138"/>
                    <a:gd name="T21" fmla="*/ 37 h 113"/>
                    <a:gd name="T22" fmla="*/ 69 w 138"/>
                    <a:gd name="T23" fmla="*/ 25 h 113"/>
                    <a:gd name="T24" fmla="*/ 69 w 138"/>
                    <a:gd name="T25" fmla="*/ 39 h 113"/>
                    <a:gd name="T26" fmla="*/ 69 w 138"/>
                    <a:gd name="T27" fmla="*/ 45 h 113"/>
                    <a:gd name="T28" fmla="*/ 69 w 138"/>
                    <a:gd name="T29" fmla="*/ 57 h 113"/>
                    <a:gd name="T30" fmla="*/ 69 w 138"/>
                    <a:gd name="T31" fmla="*/ 73 h 113"/>
                    <a:gd name="T32" fmla="*/ 69 w 138"/>
                    <a:gd name="T33" fmla="*/ 77 h 113"/>
                    <a:gd name="T34" fmla="*/ 69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8" name="Freeform 109">
                  <a:extLst>
                    <a:ext uri="{FF2B5EF4-FFF2-40B4-BE49-F238E27FC236}">
                      <a16:creationId xmlns:a16="http://schemas.microsoft.com/office/drawing/2014/main" id="{F4EA00E4-5F29-4441-B62A-1A3CA1AF2B9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3" y="1741"/>
                  <a:ext cx="48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10894131 w 46"/>
                    <a:gd name="T3" fmla="*/ 0 h 34"/>
                    <a:gd name="T4" fmla="*/ 22122897 w 46"/>
                    <a:gd name="T5" fmla="*/ 16 h 34"/>
                    <a:gd name="T6" fmla="*/ 10894131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9" name="Freeform 110">
                  <a:extLst>
                    <a:ext uri="{FF2B5EF4-FFF2-40B4-BE49-F238E27FC236}">
                      <a16:creationId xmlns:a16="http://schemas.microsoft.com/office/drawing/2014/main" id="{E81B04EE-A373-4C60-8FAD-C54471D0809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41" y="1703"/>
                  <a:ext cx="40" cy="46"/>
                </a:xfrm>
                <a:custGeom>
                  <a:avLst/>
                  <a:gdLst>
                    <a:gd name="T0" fmla="*/ 17 w 39"/>
                    <a:gd name="T1" fmla="*/ 23 h 47"/>
                    <a:gd name="T2" fmla="*/ 13 w 39"/>
                    <a:gd name="T3" fmla="*/ 17 h 47"/>
                    <a:gd name="T4" fmla="*/ 68520 w 39"/>
                    <a:gd name="T5" fmla="*/ 19 h 47"/>
                    <a:gd name="T6" fmla="*/ 61921 w 39"/>
                    <a:gd name="T7" fmla="*/ 23 h 47"/>
                    <a:gd name="T8" fmla="*/ 17 w 39"/>
                    <a:gd name="T9" fmla="*/ 2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0" name="Freeform 111">
                  <a:extLst>
                    <a:ext uri="{FF2B5EF4-FFF2-40B4-BE49-F238E27FC236}">
                      <a16:creationId xmlns:a16="http://schemas.microsoft.com/office/drawing/2014/main" id="{546E4AF1-7169-4D26-B997-AAE175A7A81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3" y="1685"/>
                  <a:ext cx="26" cy="25"/>
                </a:xfrm>
                <a:custGeom>
                  <a:avLst/>
                  <a:gdLst>
                    <a:gd name="T0" fmla="*/ 11 w 25"/>
                    <a:gd name="T1" fmla="*/ 6 h 27"/>
                    <a:gd name="T2" fmla="*/ 7 w 25"/>
                    <a:gd name="T3" fmla="*/ 6 h 27"/>
                    <a:gd name="T4" fmla="*/ 3230196 w 25"/>
                    <a:gd name="T5" fmla="*/ 0 h 27"/>
                    <a:gd name="T6" fmla="*/ 11 w 25"/>
                    <a:gd name="T7" fmla="*/ 6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1" name="Freeform 112">
                  <a:extLst>
                    <a:ext uri="{FF2B5EF4-FFF2-40B4-BE49-F238E27FC236}">
                      <a16:creationId xmlns:a16="http://schemas.microsoft.com/office/drawing/2014/main" id="{DA8016C6-B884-4D0F-89BE-C896D39DE2E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70" y="1505"/>
                  <a:ext cx="62" cy="235"/>
                </a:xfrm>
                <a:custGeom>
                  <a:avLst/>
                  <a:gdLst>
                    <a:gd name="T0" fmla="*/ 3 w 62"/>
                    <a:gd name="T1" fmla="*/ 39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39 h 238"/>
                    <a:gd name="T12" fmla="*/ 57 w 62"/>
                    <a:gd name="T13" fmla="*/ 39 h 238"/>
                    <a:gd name="T14" fmla="*/ 61 w 62"/>
                    <a:gd name="T15" fmla="*/ 39 h 238"/>
                    <a:gd name="T16" fmla="*/ 51 w 62"/>
                    <a:gd name="T17" fmla="*/ 39 h 238"/>
                    <a:gd name="T18" fmla="*/ 39 w 62"/>
                    <a:gd name="T19" fmla="*/ 39 h 238"/>
                    <a:gd name="T20" fmla="*/ 27 w 62"/>
                    <a:gd name="T21" fmla="*/ 39 h 238"/>
                    <a:gd name="T22" fmla="*/ 51 w 62"/>
                    <a:gd name="T23" fmla="*/ 39 h 238"/>
                    <a:gd name="T24" fmla="*/ 35 w 62"/>
                    <a:gd name="T25" fmla="*/ 39 h 238"/>
                    <a:gd name="T26" fmla="*/ 11 w 62"/>
                    <a:gd name="T27" fmla="*/ 39 h 238"/>
                    <a:gd name="T28" fmla="*/ 11 w 62"/>
                    <a:gd name="T29" fmla="*/ 39 h 238"/>
                    <a:gd name="T30" fmla="*/ 9 w 62"/>
                    <a:gd name="T31" fmla="*/ 39 h 238"/>
                    <a:gd name="T32" fmla="*/ 19 w 62"/>
                    <a:gd name="T33" fmla="*/ 39 h 238"/>
                    <a:gd name="T34" fmla="*/ 1 w 62"/>
                    <a:gd name="T35" fmla="*/ 39 h 238"/>
                    <a:gd name="T36" fmla="*/ 3 w 62"/>
                    <a:gd name="T37" fmla="*/ 39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2" name="Freeform 113">
                  <a:extLst>
                    <a:ext uri="{FF2B5EF4-FFF2-40B4-BE49-F238E27FC236}">
                      <a16:creationId xmlns:a16="http://schemas.microsoft.com/office/drawing/2014/main" id="{016B6ED2-D28C-4660-A046-32E37545AE2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17" y="2477"/>
                  <a:ext cx="48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22651 w 47"/>
                    <a:gd name="T5" fmla="*/ 28 h 114"/>
                    <a:gd name="T6" fmla="*/ 23625 w 47"/>
                    <a:gd name="T7" fmla="*/ 46 h 114"/>
                    <a:gd name="T8" fmla="*/ 25700 w 47"/>
                    <a:gd name="T9" fmla="*/ 58 h 114"/>
                    <a:gd name="T10" fmla="*/ 18351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3" name="Freeform 114">
                  <a:extLst>
                    <a:ext uri="{FF2B5EF4-FFF2-40B4-BE49-F238E27FC236}">
                      <a16:creationId xmlns:a16="http://schemas.microsoft.com/office/drawing/2014/main" id="{D3C63727-B92D-49F5-BB2F-AA7DED638F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94" y="1925"/>
                  <a:ext cx="54" cy="238"/>
                </a:xfrm>
                <a:custGeom>
                  <a:avLst/>
                  <a:gdLst>
                    <a:gd name="T0" fmla="*/ 24 w 55"/>
                    <a:gd name="T1" fmla="*/ 11 h 239"/>
                    <a:gd name="T2" fmla="*/ 27 w 55"/>
                    <a:gd name="T3" fmla="*/ 27 h 239"/>
                    <a:gd name="T4" fmla="*/ 27 w 55"/>
                    <a:gd name="T5" fmla="*/ 39 h 239"/>
                    <a:gd name="T6" fmla="*/ 27 w 55"/>
                    <a:gd name="T7" fmla="*/ 81 h 239"/>
                    <a:gd name="T8" fmla="*/ 27 w 55"/>
                    <a:gd name="T9" fmla="*/ 111 h 239"/>
                    <a:gd name="T10" fmla="*/ 22 w 55"/>
                    <a:gd name="T11" fmla="*/ 119 h 239"/>
                    <a:gd name="T12" fmla="*/ 10 w 55"/>
                    <a:gd name="T13" fmla="*/ 119 h 239"/>
                    <a:gd name="T14" fmla="*/ 2 w 55"/>
                    <a:gd name="T15" fmla="*/ 119 h 239"/>
                    <a:gd name="T16" fmla="*/ 0 w 55"/>
                    <a:gd name="T17" fmla="*/ 119 h 239"/>
                    <a:gd name="T18" fmla="*/ 2 w 55"/>
                    <a:gd name="T19" fmla="*/ 119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4" name="Freeform 115">
                  <a:extLst>
                    <a:ext uri="{FF2B5EF4-FFF2-40B4-BE49-F238E27FC236}">
                      <a16:creationId xmlns:a16="http://schemas.microsoft.com/office/drawing/2014/main" id="{CD3AFB7E-38F9-4BF2-8EDA-106AEA3611E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6" y="2743"/>
                  <a:ext cx="291" cy="398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199 h 399"/>
                    <a:gd name="T26" fmla="*/ 215 w 291"/>
                    <a:gd name="T27" fmla="*/ 199 h 399"/>
                    <a:gd name="T28" fmla="*/ 241 w 291"/>
                    <a:gd name="T29" fmla="*/ 199 h 399"/>
                    <a:gd name="T30" fmla="*/ 227 w 291"/>
                    <a:gd name="T31" fmla="*/ 199 h 399"/>
                    <a:gd name="T32" fmla="*/ 215 w 291"/>
                    <a:gd name="T33" fmla="*/ 199 h 399"/>
                    <a:gd name="T34" fmla="*/ 205 w 291"/>
                    <a:gd name="T35" fmla="*/ 199 h 399"/>
                    <a:gd name="T36" fmla="*/ 221 w 291"/>
                    <a:gd name="T37" fmla="*/ 199 h 399"/>
                    <a:gd name="T38" fmla="*/ 237 w 291"/>
                    <a:gd name="T39" fmla="*/ 199 h 399"/>
                    <a:gd name="T40" fmla="*/ 241 w 291"/>
                    <a:gd name="T41" fmla="*/ 199 h 399"/>
                    <a:gd name="T42" fmla="*/ 253 w 291"/>
                    <a:gd name="T43" fmla="*/ 199 h 399"/>
                    <a:gd name="T44" fmla="*/ 255 w 291"/>
                    <a:gd name="T45" fmla="*/ 199 h 399"/>
                    <a:gd name="T46" fmla="*/ 271 w 291"/>
                    <a:gd name="T47" fmla="*/ 199 h 399"/>
                    <a:gd name="T48" fmla="*/ 273 w 291"/>
                    <a:gd name="T49" fmla="*/ 199 h 399"/>
                    <a:gd name="T50" fmla="*/ 279 w 291"/>
                    <a:gd name="T51" fmla="*/ 199 h 399"/>
                    <a:gd name="T52" fmla="*/ 291 w 291"/>
                    <a:gd name="T53" fmla="*/ 199 h 399"/>
                    <a:gd name="T54" fmla="*/ 275 w 291"/>
                    <a:gd name="T55" fmla="*/ 199 h 399"/>
                    <a:gd name="T56" fmla="*/ 277 w 291"/>
                    <a:gd name="T57" fmla="*/ 199 h 399"/>
                    <a:gd name="T58" fmla="*/ 281 w 291"/>
                    <a:gd name="T59" fmla="*/ 199 h 399"/>
                    <a:gd name="T60" fmla="*/ 273 w 291"/>
                    <a:gd name="T61" fmla="*/ 199 h 399"/>
                    <a:gd name="T62" fmla="*/ 271 w 291"/>
                    <a:gd name="T63" fmla="*/ 199 h 399"/>
                    <a:gd name="T64" fmla="*/ 257 w 291"/>
                    <a:gd name="T65" fmla="*/ 199 h 399"/>
                    <a:gd name="T66" fmla="*/ 239 w 291"/>
                    <a:gd name="T67" fmla="*/ 199 h 399"/>
                    <a:gd name="T68" fmla="*/ 213 w 291"/>
                    <a:gd name="T69" fmla="*/ 199 h 399"/>
                    <a:gd name="T70" fmla="*/ 201 w 291"/>
                    <a:gd name="T71" fmla="*/ 199 h 399"/>
                    <a:gd name="T72" fmla="*/ 189 w 291"/>
                    <a:gd name="T73" fmla="*/ 199 h 399"/>
                    <a:gd name="T74" fmla="*/ 175 w 291"/>
                    <a:gd name="T75" fmla="*/ 199 h 399"/>
                    <a:gd name="T76" fmla="*/ 153 w 291"/>
                    <a:gd name="T77" fmla="*/ 199 h 399"/>
                    <a:gd name="T78" fmla="*/ 133 w 291"/>
                    <a:gd name="T79" fmla="*/ 199 h 399"/>
                    <a:gd name="T80" fmla="*/ 117 w 291"/>
                    <a:gd name="T81" fmla="*/ 19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5" name="Freeform 116">
                  <a:extLst>
                    <a:ext uri="{FF2B5EF4-FFF2-40B4-BE49-F238E27FC236}">
                      <a16:creationId xmlns:a16="http://schemas.microsoft.com/office/drawing/2014/main" id="{14B818F6-5CA4-4BD8-AC5E-2CB2243D5DB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35" y="2824"/>
                  <a:ext cx="31" cy="34"/>
                </a:xfrm>
                <a:custGeom>
                  <a:avLst/>
                  <a:gdLst>
                    <a:gd name="T0" fmla="*/ 18 w 31"/>
                    <a:gd name="T1" fmla="*/ 209990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209990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6" name="Freeform 117">
                  <a:extLst>
                    <a:ext uri="{FF2B5EF4-FFF2-40B4-BE49-F238E27FC236}">
                      <a16:creationId xmlns:a16="http://schemas.microsoft.com/office/drawing/2014/main" id="{D27ECC55-51C0-4D6F-993D-A0C1094D020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74" y="2876"/>
                  <a:ext cx="31" cy="34"/>
                </a:xfrm>
                <a:custGeom>
                  <a:avLst/>
                  <a:gdLst>
                    <a:gd name="T0" fmla="*/ 2147483646 w 28"/>
                    <a:gd name="T1" fmla="*/ 28 h 34"/>
                    <a:gd name="T2" fmla="*/ 0 w 28"/>
                    <a:gd name="T3" fmla="*/ 12 h 34"/>
                    <a:gd name="T4" fmla="*/ 2147483646 w 28"/>
                    <a:gd name="T5" fmla="*/ 6 h 34"/>
                    <a:gd name="T6" fmla="*/ 2147483646 w 28"/>
                    <a:gd name="T7" fmla="*/ 30 h 34"/>
                    <a:gd name="T8" fmla="*/ 214748364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7" name="Freeform 118">
                  <a:extLst>
                    <a:ext uri="{FF2B5EF4-FFF2-40B4-BE49-F238E27FC236}">
                      <a16:creationId xmlns:a16="http://schemas.microsoft.com/office/drawing/2014/main" id="{23C5424B-B3BA-491F-B290-2DF31E5F56D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98" y="2956"/>
                  <a:ext cx="31" cy="26"/>
                </a:xfrm>
                <a:custGeom>
                  <a:avLst/>
                  <a:gdLst>
                    <a:gd name="T0" fmla="*/ 2147483646 w 28"/>
                    <a:gd name="T1" fmla="*/ 2147483646 h 23"/>
                    <a:gd name="T2" fmla="*/ 2147483646 w 28"/>
                    <a:gd name="T3" fmla="*/ 0 h 23"/>
                    <a:gd name="T4" fmla="*/ 2147483646 w 28"/>
                    <a:gd name="T5" fmla="*/ 2147483646 h 23"/>
                    <a:gd name="T6" fmla="*/ 2147483646 w 28"/>
                    <a:gd name="T7" fmla="*/ 2147483646 h 23"/>
                    <a:gd name="T8" fmla="*/ 2147483646 w 28"/>
                    <a:gd name="T9" fmla="*/ 2147483646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8" name="Freeform 119">
                  <a:extLst>
                    <a:ext uri="{FF2B5EF4-FFF2-40B4-BE49-F238E27FC236}">
                      <a16:creationId xmlns:a16="http://schemas.microsoft.com/office/drawing/2014/main" id="{161B913A-76D8-4AFF-95BD-18B57CD5EBC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11" y="2446"/>
                  <a:ext cx="78" cy="59"/>
                </a:xfrm>
                <a:custGeom>
                  <a:avLst/>
                  <a:gdLst>
                    <a:gd name="T0" fmla="*/ 14 w 77"/>
                    <a:gd name="T1" fmla="*/ 30 h 60"/>
                    <a:gd name="T2" fmla="*/ 0 w 77"/>
                    <a:gd name="T3" fmla="*/ 30 h 60"/>
                    <a:gd name="T4" fmla="*/ 20 w 77"/>
                    <a:gd name="T5" fmla="*/ 10 h 60"/>
                    <a:gd name="T6" fmla="*/ 30 w 77"/>
                    <a:gd name="T7" fmla="*/ 2 h 60"/>
                    <a:gd name="T8" fmla="*/ 2413 w 77"/>
                    <a:gd name="T9" fmla="*/ 6 h 60"/>
                    <a:gd name="T10" fmla="*/ 3125 w 77"/>
                    <a:gd name="T11" fmla="*/ 4 h 60"/>
                    <a:gd name="T12" fmla="*/ 3649 w 77"/>
                    <a:gd name="T13" fmla="*/ 12 h 60"/>
                    <a:gd name="T14" fmla="*/ 3377 w 77"/>
                    <a:gd name="T15" fmla="*/ 30 h 60"/>
                    <a:gd name="T16" fmla="*/ 2541 w 77"/>
                    <a:gd name="T17" fmla="*/ 30 h 60"/>
                    <a:gd name="T18" fmla="*/ 2351 w 77"/>
                    <a:gd name="T19" fmla="*/ 30 h 60"/>
                    <a:gd name="T20" fmla="*/ 28 w 77"/>
                    <a:gd name="T21" fmla="*/ 30 h 60"/>
                    <a:gd name="T22" fmla="*/ 14 w 77"/>
                    <a:gd name="T23" fmla="*/ 30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9" name="Freeform 120">
                  <a:extLst>
                    <a:ext uri="{FF2B5EF4-FFF2-40B4-BE49-F238E27FC236}">
                      <a16:creationId xmlns:a16="http://schemas.microsoft.com/office/drawing/2014/main" id="{E8AF7E78-A6E2-4329-9169-E66C945AFE1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33" y="2341"/>
                  <a:ext cx="57" cy="101"/>
                </a:xfrm>
                <a:custGeom>
                  <a:avLst/>
                  <a:gdLst>
                    <a:gd name="T0" fmla="*/ 14 w 59"/>
                    <a:gd name="T1" fmla="*/ 51 h 102"/>
                    <a:gd name="T2" fmla="*/ 14 w 59"/>
                    <a:gd name="T3" fmla="*/ 51 h 102"/>
                    <a:gd name="T4" fmla="*/ 14 w 59"/>
                    <a:gd name="T5" fmla="*/ 51 h 102"/>
                    <a:gd name="T6" fmla="*/ 14 w 59"/>
                    <a:gd name="T7" fmla="*/ 51 h 102"/>
                    <a:gd name="T8" fmla="*/ 14 w 59"/>
                    <a:gd name="T9" fmla="*/ 51 h 102"/>
                    <a:gd name="T10" fmla="*/ 3 w 59"/>
                    <a:gd name="T11" fmla="*/ 51 h 102"/>
                    <a:gd name="T12" fmla="*/ 9 w 59"/>
                    <a:gd name="T13" fmla="*/ 51 h 102"/>
                    <a:gd name="T14" fmla="*/ 7 w 59"/>
                    <a:gd name="T15" fmla="*/ 46 h 102"/>
                    <a:gd name="T16" fmla="*/ 14 w 59"/>
                    <a:gd name="T17" fmla="*/ 30 h 102"/>
                    <a:gd name="T18" fmla="*/ 14 w 59"/>
                    <a:gd name="T19" fmla="*/ 0 h 102"/>
                    <a:gd name="T20" fmla="*/ 14 w 59"/>
                    <a:gd name="T21" fmla="*/ 14 h 102"/>
                    <a:gd name="T22" fmla="*/ 14 w 59"/>
                    <a:gd name="T23" fmla="*/ 34 h 102"/>
                    <a:gd name="T24" fmla="*/ 14 w 59"/>
                    <a:gd name="T25" fmla="*/ 51 h 102"/>
                    <a:gd name="T26" fmla="*/ 14 w 59"/>
                    <a:gd name="T27" fmla="*/ 51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70" name="Freeform 121">
                  <a:extLst>
                    <a:ext uri="{FF2B5EF4-FFF2-40B4-BE49-F238E27FC236}">
                      <a16:creationId xmlns:a16="http://schemas.microsoft.com/office/drawing/2014/main" id="{F3FCEB3A-27C7-43FE-8E84-775F6DEF742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9" y="2318"/>
                  <a:ext cx="35" cy="29"/>
                </a:xfrm>
                <a:custGeom>
                  <a:avLst/>
                  <a:gdLst>
                    <a:gd name="T0" fmla="*/ 4 w 35"/>
                    <a:gd name="T1" fmla="*/ 5 h 32"/>
                    <a:gd name="T2" fmla="*/ 20 w 35"/>
                    <a:gd name="T3" fmla="*/ 0 h 32"/>
                    <a:gd name="T4" fmla="*/ 12 w 35"/>
                    <a:gd name="T5" fmla="*/ 5 h 32"/>
                    <a:gd name="T6" fmla="*/ 4 w 35"/>
                    <a:gd name="T7" fmla="*/ 5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71" name="Freeform 122">
                  <a:extLst>
                    <a:ext uri="{FF2B5EF4-FFF2-40B4-BE49-F238E27FC236}">
                      <a16:creationId xmlns:a16="http://schemas.microsoft.com/office/drawing/2014/main" id="{4B874F2D-FF8F-4C74-B572-8FEAC4C861C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1" cy="17"/>
                </a:xfrm>
                <a:custGeom>
                  <a:avLst/>
                  <a:gdLst>
                    <a:gd name="T0" fmla="*/ 4 w 30"/>
                    <a:gd name="T1" fmla="*/ 1569330757 h 16"/>
                    <a:gd name="T2" fmla="*/ 14 w 30"/>
                    <a:gd name="T3" fmla="*/ 0 h 16"/>
                    <a:gd name="T4" fmla="*/ 6 w 30"/>
                    <a:gd name="T5" fmla="*/ 1771627300 h 16"/>
                    <a:gd name="T6" fmla="*/ 0 w 30"/>
                    <a:gd name="T7" fmla="*/ 2000001131 h 16"/>
                    <a:gd name="T8" fmla="*/ 4 w 30"/>
                    <a:gd name="T9" fmla="*/ 1569330757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  <p:grpSp>
            <p:nvGrpSpPr>
              <p:cNvPr id="9" name="Group 123">
                <a:extLst>
                  <a:ext uri="{FF2B5EF4-FFF2-40B4-BE49-F238E27FC236}">
                    <a16:creationId xmlns:a16="http://schemas.microsoft.com/office/drawing/2014/main" id="{84287FED-D378-4A12-A8BD-A463375135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" y="862"/>
                <a:ext cx="2567" cy="2591"/>
                <a:chOff x="1186" y="459"/>
                <a:chExt cx="3318" cy="3405"/>
              </a:xfrm>
            </p:grpSpPr>
            <p:sp>
              <p:nvSpPr>
                <p:cNvPr id="10" name="Freeform 124">
                  <a:extLst>
                    <a:ext uri="{FF2B5EF4-FFF2-40B4-BE49-F238E27FC236}">
                      <a16:creationId xmlns:a16="http://schemas.microsoft.com/office/drawing/2014/main" id="{CC146BF3-68BB-494F-8AF9-D32F63A526F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77" y="2849"/>
                  <a:ext cx="292" cy="272"/>
                </a:xfrm>
                <a:custGeom>
                  <a:avLst/>
                  <a:gdLst>
                    <a:gd name="T0" fmla="*/ 69 w 292"/>
                    <a:gd name="T1" fmla="*/ 68 h 274"/>
                    <a:gd name="T2" fmla="*/ 102 w 292"/>
                    <a:gd name="T3" fmla="*/ 68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68 h 274"/>
                    <a:gd name="T26" fmla="*/ 240 w 292"/>
                    <a:gd name="T27" fmla="*/ 68 h 274"/>
                    <a:gd name="T28" fmla="*/ 249 w 292"/>
                    <a:gd name="T29" fmla="*/ 68 h 274"/>
                    <a:gd name="T30" fmla="*/ 270 w 292"/>
                    <a:gd name="T31" fmla="*/ 68 h 274"/>
                    <a:gd name="T32" fmla="*/ 252 w 292"/>
                    <a:gd name="T33" fmla="*/ 68 h 274"/>
                    <a:gd name="T34" fmla="*/ 237 w 292"/>
                    <a:gd name="T35" fmla="*/ 68 h 274"/>
                    <a:gd name="T36" fmla="*/ 219 w 292"/>
                    <a:gd name="T37" fmla="*/ 68 h 274"/>
                    <a:gd name="T38" fmla="*/ 201 w 292"/>
                    <a:gd name="T39" fmla="*/ 68 h 274"/>
                    <a:gd name="T40" fmla="*/ 165 w 292"/>
                    <a:gd name="T41" fmla="*/ 68 h 274"/>
                    <a:gd name="T42" fmla="*/ 156 w 292"/>
                    <a:gd name="T43" fmla="*/ 68 h 274"/>
                    <a:gd name="T44" fmla="*/ 153 w 292"/>
                    <a:gd name="T45" fmla="*/ 68 h 274"/>
                    <a:gd name="T46" fmla="*/ 135 w 292"/>
                    <a:gd name="T47" fmla="*/ 68 h 274"/>
                    <a:gd name="T48" fmla="*/ 120 w 292"/>
                    <a:gd name="T49" fmla="*/ 68 h 274"/>
                    <a:gd name="T50" fmla="*/ 102 w 292"/>
                    <a:gd name="T51" fmla="*/ 68 h 274"/>
                    <a:gd name="T52" fmla="*/ 81 w 292"/>
                    <a:gd name="T53" fmla="*/ 68 h 274"/>
                    <a:gd name="T54" fmla="*/ 78 w 292"/>
                    <a:gd name="T55" fmla="*/ 68 h 274"/>
                    <a:gd name="T56" fmla="*/ 69 w 292"/>
                    <a:gd name="T57" fmla="*/ 68 h 274"/>
                    <a:gd name="T58" fmla="*/ 42 w 292"/>
                    <a:gd name="T59" fmla="*/ 68 h 274"/>
                    <a:gd name="T60" fmla="*/ 33 w 292"/>
                    <a:gd name="T61" fmla="*/ 68 h 274"/>
                    <a:gd name="T62" fmla="*/ 15 w 292"/>
                    <a:gd name="T63" fmla="*/ 68 h 274"/>
                    <a:gd name="T64" fmla="*/ 0 w 292"/>
                    <a:gd name="T65" fmla="*/ 68 h 274"/>
                    <a:gd name="T66" fmla="*/ 18 w 292"/>
                    <a:gd name="T67" fmla="*/ 68 h 274"/>
                    <a:gd name="T68" fmla="*/ 57 w 292"/>
                    <a:gd name="T69" fmla="*/ 68 h 274"/>
                    <a:gd name="T70" fmla="*/ 69 w 292"/>
                    <a:gd name="T71" fmla="*/ 68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" name="Freeform 125">
                  <a:extLst>
                    <a:ext uri="{FF2B5EF4-FFF2-40B4-BE49-F238E27FC236}">
                      <a16:creationId xmlns:a16="http://schemas.microsoft.com/office/drawing/2014/main" id="{FA33C619-BC1C-497E-9342-E121C2E7852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89" y="3114"/>
                  <a:ext cx="384" cy="146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3258 h 144"/>
                    <a:gd name="T8" fmla="*/ 126 w 384"/>
                    <a:gd name="T9" fmla="*/ 3539 h 144"/>
                    <a:gd name="T10" fmla="*/ 153 w 384"/>
                    <a:gd name="T11" fmla="*/ 3396 h 144"/>
                    <a:gd name="T12" fmla="*/ 201 w 384"/>
                    <a:gd name="T13" fmla="*/ 4353 h 144"/>
                    <a:gd name="T14" fmla="*/ 228 w 384"/>
                    <a:gd name="T15" fmla="*/ 5136 h 144"/>
                    <a:gd name="T16" fmla="*/ 234 w 384"/>
                    <a:gd name="T17" fmla="*/ 6860 h 144"/>
                    <a:gd name="T18" fmla="*/ 297 w 384"/>
                    <a:gd name="T19" fmla="*/ 8228 h 144"/>
                    <a:gd name="T20" fmla="*/ 324 w 384"/>
                    <a:gd name="T21" fmla="*/ 8793 h 144"/>
                    <a:gd name="T22" fmla="*/ 384 w 384"/>
                    <a:gd name="T23" fmla="*/ 9315 h 144"/>
                    <a:gd name="T24" fmla="*/ 342 w 384"/>
                    <a:gd name="T25" fmla="*/ 9315 h 144"/>
                    <a:gd name="T26" fmla="*/ 267 w 384"/>
                    <a:gd name="T27" fmla="*/ 8228 h 144"/>
                    <a:gd name="T28" fmla="*/ 240 w 384"/>
                    <a:gd name="T29" fmla="*/ 7452 h 144"/>
                    <a:gd name="T30" fmla="*/ 189 w 384"/>
                    <a:gd name="T31" fmla="*/ 7150 h 144"/>
                    <a:gd name="T32" fmla="*/ 144 w 384"/>
                    <a:gd name="T33" fmla="*/ 5813 h 144"/>
                    <a:gd name="T34" fmla="*/ 75 w 384"/>
                    <a:gd name="T35" fmla="*/ 4176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" name="Freeform 126">
                  <a:extLst>
                    <a:ext uri="{FF2B5EF4-FFF2-40B4-BE49-F238E27FC236}">
                      <a16:creationId xmlns:a16="http://schemas.microsoft.com/office/drawing/2014/main" id="{8D05629C-F1DD-4BC8-9DA8-ED3B90D7A0F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33" y="3047"/>
                  <a:ext cx="30" cy="25"/>
                </a:xfrm>
                <a:custGeom>
                  <a:avLst/>
                  <a:gdLst>
                    <a:gd name="T0" fmla="*/ 18 w 30"/>
                    <a:gd name="T1" fmla="*/ 6659417 h 24"/>
                    <a:gd name="T2" fmla="*/ 9 w 30"/>
                    <a:gd name="T3" fmla="*/ 0 h 24"/>
                    <a:gd name="T4" fmla="*/ 18 w 30"/>
                    <a:gd name="T5" fmla="*/ 6659417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" name="Freeform 127">
                  <a:extLst>
                    <a:ext uri="{FF2B5EF4-FFF2-40B4-BE49-F238E27FC236}">
                      <a16:creationId xmlns:a16="http://schemas.microsoft.com/office/drawing/2014/main" id="{17EE43A6-FC68-4C2B-A273-0BCC6280C8B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26" y="2729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" name="Freeform 128">
                  <a:extLst>
                    <a:ext uri="{FF2B5EF4-FFF2-40B4-BE49-F238E27FC236}">
                      <a16:creationId xmlns:a16="http://schemas.microsoft.com/office/drawing/2014/main" id="{99F7A405-7898-4DA1-BD59-2ACC8FFF508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97" y="2520"/>
                  <a:ext cx="163" cy="284"/>
                </a:xfrm>
                <a:custGeom>
                  <a:avLst/>
                  <a:gdLst>
                    <a:gd name="T0" fmla="*/ 31 w 163"/>
                    <a:gd name="T1" fmla="*/ 29530 h 279"/>
                    <a:gd name="T2" fmla="*/ 19 w 163"/>
                    <a:gd name="T3" fmla="*/ 24553 h 279"/>
                    <a:gd name="T4" fmla="*/ 16 w 163"/>
                    <a:gd name="T5" fmla="*/ 16433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19281 h 279"/>
                    <a:gd name="T12" fmla="*/ 49 w 163"/>
                    <a:gd name="T13" fmla="*/ 23279 h 279"/>
                    <a:gd name="T14" fmla="*/ 43 w 163"/>
                    <a:gd name="T15" fmla="*/ 27314 h 279"/>
                    <a:gd name="T16" fmla="*/ 64 w 163"/>
                    <a:gd name="T17" fmla="*/ 32048 h 279"/>
                    <a:gd name="T18" fmla="*/ 100 w 163"/>
                    <a:gd name="T19" fmla="*/ 34408 h 279"/>
                    <a:gd name="T20" fmla="*/ 115 w 163"/>
                    <a:gd name="T21" fmla="*/ 33802 h 279"/>
                    <a:gd name="T22" fmla="*/ 124 w 163"/>
                    <a:gd name="T23" fmla="*/ 36292 h 279"/>
                    <a:gd name="T24" fmla="*/ 106 w 163"/>
                    <a:gd name="T25" fmla="*/ 36942 h 279"/>
                    <a:gd name="T26" fmla="*/ 145 w 163"/>
                    <a:gd name="T27" fmla="*/ 44124 h 279"/>
                    <a:gd name="T28" fmla="*/ 163 w 163"/>
                    <a:gd name="T29" fmla="*/ 49966 h 279"/>
                    <a:gd name="T30" fmla="*/ 148 w 163"/>
                    <a:gd name="T31" fmla="*/ 54700 h 279"/>
                    <a:gd name="T32" fmla="*/ 124 w 163"/>
                    <a:gd name="T33" fmla="*/ 53902 h 279"/>
                    <a:gd name="T34" fmla="*/ 127 w 163"/>
                    <a:gd name="T35" fmla="*/ 61170 h 279"/>
                    <a:gd name="T36" fmla="*/ 100 w 163"/>
                    <a:gd name="T37" fmla="*/ 59964 h 279"/>
                    <a:gd name="T38" fmla="*/ 97 w 163"/>
                    <a:gd name="T39" fmla="*/ 62943 h 279"/>
                    <a:gd name="T40" fmla="*/ 79 w 163"/>
                    <a:gd name="T41" fmla="*/ 64182 h 279"/>
                    <a:gd name="T42" fmla="*/ 88 w 163"/>
                    <a:gd name="T43" fmla="*/ 55584 h 279"/>
                    <a:gd name="T44" fmla="*/ 109 w 163"/>
                    <a:gd name="T45" fmla="*/ 53902 h 279"/>
                    <a:gd name="T46" fmla="*/ 136 w 163"/>
                    <a:gd name="T47" fmla="*/ 51862 h 279"/>
                    <a:gd name="T48" fmla="*/ 139 w 163"/>
                    <a:gd name="T49" fmla="*/ 49966 h 279"/>
                    <a:gd name="T50" fmla="*/ 127 w 163"/>
                    <a:gd name="T51" fmla="*/ 45720 h 279"/>
                    <a:gd name="T52" fmla="*/ 118 w 163"/>
                    <a:gd name="T53" fmla="*/ 46539 h 279"/>
                    <a:gd name="T54" fmla="*/ 121 w 163"/>
                    <a:gd name="T55" fmla="*/ 48453 h 279"/>
                    <a:gd name="T56" fmla="*/ 88 w 163"/>
                    <a:gd name="T57" fmla="*/ 46539 h 279"/>
                    <a:gd name="T58" fmla="*/ 76 w 163"/>
                    <a:gd name="T59" fmla="*/ 36942 h 279"/>
                    <a:gd name="T60" fmla="*/ 49 w 163"/>
                    <a:gd name="T61" fmla="*/ 35653 h 279"/>
                    <a:gd name="T62" fmla="*/ 40 w 163"/>
                    <a:gd name="T63" fmla="*/ 42584 h 279"/>
                    <a:gd name="T64" fmla="*/ 13 w 163"/>
                    <a:gd name="T65" fmla="*/ 38278 h 279"/>
                    <a:gd name="T66" fmla="*/ 16 w 163"/>
                    <a:gd name="T67" fmla="*/ 35653 h 279"/>
                    <a:gd name="T68" fmla="*/ 25 w 163"/>
                    <a:gd name="T69" fmla="*/ 33802 h 279"/>
                    <a:gd name="T70" fmla="*/ 28 w 163"/>
                    <a:gd name="T71" fmla="*/ 28808 h 279"/>
                    <a:gd name="T72" fmla="*/ 31 w 163"/>
                    <a:gd name="T73" fmla="*/ 29530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" name="Freeform 129">
                  <a:extLst>
                    <a:ext uri="{FF2B5EF4-FFF2-40B4-BE49-F238E27FC236}">
                      <a16:creationId xmlns:a16="http://schemas.microsoft.com/office/drawing/2014/main" id="{03DF488A-73D4-4678-B2B9-9034992A717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37" y="2800"/>
                  <a:ext cx="155" cy="100"/>
                </a:xfrm>
                <a:custGeom>
                  <a:avLst/>
                  <a:gdLst>
                    <a:gd name="T0" fmla="*/ 3 w 153"/>
                    <a:gd name="T1" fmla="*/ 1291 h 99"/>
                    <a:gd name="T2" fmla="*/ 36 w 153"/>
                    <a:gd name="T3" fmla="*/ 30 h 99"/>
                    <a:gd name="T4" fmla="*/ 3253 w 153"/>
                    <a:gd name="T5" fmla="*/ 24 h 99"/>
                    <a:gd name="T6" fmla="*/ 3517 w 153"/>
                    <a:gd name="T7" fmla="*/ 33 h 99"/>
                    <a:gd name="T8" fmla="*/ 5614 w 153"/>
                    <a:gd name="T9" fmla="*/ 12 h 99"/>
                    <a:gd name="T10" fmla="*/ 6731 w 153"/>
                    <a:gd name="T11" fmla="*/ 0 h 99"/>
                    <a:gd name="T12" fmla="*/ 7865 w 153"/>
                    <a:gd name="T13" fmla="*/ 30 h 99"/>
                    <a:gd name="T14" fmla="*/ 7161 w 153"/>
                    <a:gd name="T15" fmla="*/ 1744 h 99"/>
                    <a:gd name="T16" fmla="*/ 5399 w 153"/>
                    <a:gd name="T17" fmla="*/ 2028 h 99"/>
                    <a:gd name="T18" fmla="*/ 3802 w 153"/>
                    <a:gd name="T19" fmla="*/ 1744 h 99"/>
                    <a:gd name="T20" fmla="*/ 3253 w 153"/>
                    <a:gd name="T21" fmla="*/ 48 h 99"/>
                    <a:gd name="T22" fmla="*/ 2576 w 153"/>
                    <a:gd name="T23" fmla="*/ 1330 h 99"/>
                    <a:gd name="T24" fmla="*/ 27 w 153"/>
                    <a:gd name="T25" fmla="*/ 1252 h 99"/>
                    <a:gd name="T26" fmla="*/ 0 w 153"/>
                    <a:gd name="T27" fmla="*/ 1456 h 99"/>
                    <a:gd name="T28" fmla="*/ 3 w 153"/>
                    <a:gd name="T29" fmla="*/ 1291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" name="Freeform 130">
                  <a:extLst>
                    <a:ext uri="{FF2B5EF4-FFF2-40B4-BE49-F238E27FC236}">
                      <a16:creationId xmlns:a16="http://schemas.microsoft.com/office/drawing/2014/main" id="{C87FBE44-8176-4C42-9530-AA3C499CBA2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54" y="2719"/>
                  <a:ext cx="31" cy="42"/>
                </a:xfrm>
                <a:custGeom>
                  <a:avLst/>
                  <a:gdLst>
                    <a:gd name="T0" fmla="*/ 1 w 29"/>
                    <a:gd name="T1" fmla="*/ 21 h 43"/>
                    <a:gd name="T2" fmla="*/ 2147483646 w 29"/>
                    <a:gd name="T3" fmla="*/ 13 h 43"/>
                    <a:gd name="T4" fmla="*/ 2147483646 w 29"/>
                    <a:gd name="T5" fmla="*/ 21 h 43"/>
                    <a:gd name="T6" fmla="*/ 1 w 29"/>
                    <a:gd name="T7" fmla="*/ 2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7" name="Freeform 131">
                  <a:extLst>
                    <a:ext uri="{FF2B5EF4-FFF2-40B4-BE49-F238E27FC236}">
                      <a16:creationId xmlns:a16="http://schemas.microsoft.com/office/drawing/2014/main" id="{DF40DF91-D0E7-43F1-BA0A-B00644EEA7E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3" y="3005"/>
                  <a:ext cx="49" cy="79"/>
                </a:xfrm>
                <a:custGeom>
                  <a:avLst/>
                  <a:gdLst>
                    <a:gd name="T0" fmla="*/ 15599 w 48"/>
                    <a:gd name="T1" fmla="*/ 20 h 81"/>
                    <a:gd name="T2" fmla="*/ 0 w 48"/>
                    <a:gd name="T3" fmla="*/ 20 h 81"/>
                    <a:gd name="T4" fmla="*/ 0 w 48"/>
                    <a:gd name="T5" fmla="*/ 20 h 81"/>
                    <a:gd name="T6" fmla="*/ 12 w 48"/>
                    <a:gd name="T7" fmla="*/ 0 h 81"/>
                    <a:gd name="T8" fmla="*/ 21 w 48"/>
                    <a:gd name="T9" fmla="*/ 20 h 81"/>
                    <a:gd name="T10" fmla="*/ 15599 w 48"/>
                    <a:gd name="T11" fmla="*/ 20 h 81"/>
                    <a:gd name="T12" fmla="*/ 15599 w 48"/>
                    <a:gd name="T13" fmla="*/ 20 h 81"/>
                    <a:gd name="T14" fmla="*/ 15599 w 48"/>
                    <a:gd name="T15" fmla="*/ 2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8" name="Freeform 132">
                  <a:extLst>
                    <a:ext uri="{FF2B5EF4-FFF2-40B4-BE49-F238E27FC236}">
                      <a16:creationId xmlns:a16="http://schemas.microsoft.com/office/drawing/2014/main" id="{99A37CCD-020B-462B-B4F8-9219FA6B96C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69" y="3140"/>
                  <a:ext cx="40" cy="17"/>
                </a:xfrm>
                <a:custGeom>
                  <a:avLst/>
                  <a:gdLst>
                    <a:gd name="T0" fmla="*/ 167610743 w 38"/>
                    <a:gd name="T1" fmla="*/ 2147483646 h 15"/>
                    <a:gd name="T2" fmla="*/ 123209298 w 38"/>
                    <a:gd name="T3" fmla="*/ 0 h 15"/>
                    <a:gd name="T4" fmla="*/ 240014022 w 38"/>
                    <a:gd name="T5" fmla="*/ 2147483646 h 15"/>
                    <a:gd name="T6" fmla="*/ 167610743 w 38"/>
                    <a:gd name="T7" fmla="*/ 2147483646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" name="Freeform 133">
                  <a:extLst>
                    <a:ext uri="{FF2B5EF4-FFF2-40B4-BE49-F238E27FC236}">
                      <a16:creationId xmlns:a16="http://schemas.microsoft.com/office/drawing/2014/main" id="{B7C79819-CC49-4247-A2F0-3A0C3DD185C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5" y="3131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" name="Freeform 134">
                  <a:extLst>
                    <a:ext uri="{FF2B5EF4-FFF2-40B4-BE49-F238E27FC236}">
                      <a16:creationId xmlns:a16="http://schemas.microsoft.com/office/drawing/2014/main" id="{6B0A85A4-E29C-407B-9594-0EBC3146DA8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8" y="3007"/>
                  <a:ext cx="182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46 w 184"/>
                    <a:gd name="T3" fmla="*/ 0 h 180"/>
                    <a:gd name="T4" fmla="*/ 46 w 184"/>
                    <a:gd name="T5" fmla="*/ 27 h 180"/>
                    <a:gd name="T6" fmla="*/ 46 w 184"/>
                    <a:gd name="T7" fmla="*/ 18 h 180"/>
                    <a:gd name="T8" fmla="*/ 46 w 184"/>
                    <a:gd name="T9" fmla="*/ 0 h 180"/>
                    <a:gd name="T10" fmla="*/ 46 w 184"/>
                    <a:gd name="T11" fmla="*/ 21 h 180"/>
                    <a:gd name="T12" fmla="*/ 46 w 184"/>
                    <a:gd name="T13" fmla="*/ 45 h 180"/>
                    <a:gd name="T14" fmla="*/ 46 w 184"/>
                    <a:gd name="T15" fmla="*/ 36 h 180"/>
                    <a:gd name="T16" fmla="*/ 46 w 184"/>
                    <a:gd name="T17" fmla="*/ 24 h 180"/>
                    <a:gd name="T18" fmla="*/ 46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46 w 184"/>
                    <a:gd name="T25" fmla="*/ 78 h 180"/>
                    <a:gd name="T26" fmla="*/ 46 w 184"/>
                    <a:gd name="T27" fmla="*/ 72 h 180"/>
                    <a:gd name="T28" fmla="*/ 46 w 184"/>
                    <a:gd name="T29" fmla="*/ 81 h 180"/>
                    <a:gd name="T30" fmla="*/ 46 w 184"/>
                    <a:gd name="T31" fmla="*/ 87 h 180"/>
                    <a:gd name="T32" fmla="*/ 46 w 184"/>
                    <a:gd name="T33" fmla="*/ 123 h 180"/>
                    <a:gd name="T34" fmla="*/ 46 w 184"/>
                    <a:gd name="T35" fmla="*/ 150 h 180"/>
                    <a:gd name="T36" fmla="*/ 46 w 184"/>
                    <a:gd name="T37" fmla="*/ 159 h 180"/>
                    <a:gd name="T38" fmla="*/ 46 w 184"/>
                    <a:gd name="T39" fmla="*/ 147 h 180"/>
                    <a:gd name="T40" fmla="*/ 46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1" name="Freeform 135">
                  <a:extLst>
                    <a:ext uri="{FF2B5EF4-FFF2-40B4-BE49-F238E27FC236}">
                      <a16:creationId xmlns:a16="http://schemas.microsoft.com/office/drawing/2014/main" id="{5F48C814-C37C-4DA4-8203-483AE4BD54D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8" y="3249"/>
                  <a:ext cx="114" cy="46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2 h 48"/>
                    <a:gd name="T10" fmla="*/ 93 w 114"/>
                    <a:gd name="T11" fmla="*/ 12 h 48"/>
                    <a:gd name="T12" fmla="*/ 51 w 114"/>
                    <a:gd name="T13" fmla="*/ 12 h 48"/>
                    <a:gd name="T14" fmla="*/ 39 w 114"/>
                    <a:gd name="T15" fmla="*/ 12 h 48"/>
                    <a:gd name="T16" fmla="*/ 48 w 114"/>
                    <a:gd name="T17" fmla="*/ 12 h 48"/>
                    <a:gd name="T18" fmla="*/ 33 w 114"/>
                    <a:gd name="T19" fmla="*/ 12 h 48"/>
                    <a:gd name="T20" fmla="*/ 0 w 114"/>
                    <a:gd name="T21" fmla="*/ 12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2" name="Freeform 136">
                  <a:extLst>
                    <a:ext uri="{FF2B5EF4-FFF2-40B4-BE49-F238E27FC236}">
                      <a16:creationId xmlns:a16="http://schemas.microsoft.com/office/drawing/2014/main" id="{8E057D7B-1974-468C-B4A3-27FCDF92DEB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03" y="3256"/>
                  <a:ext cx="101" cy="55"/>
                </a:xfrm>
                <a:custGeom>
                  <a:avLst/>
                  <a:gdLst>
                    <a:gd name="T0" fmla="*/ 3 w 97"/>
                    <a:gd name="T1" fmla="*/ 28 h 56"/>
                    <a:gd name="T2" fmla="*/ 6 w 97"/>
                    <a:gd name="T3" fmla="*/ 28 h 56"/>
                    <a:gd name="T4" fmla="*/ 19642016 w 97"/>
                    <a:gd name="T5" fmla="*/ 8 h 56"/>
                    <a:gd name="T6" fmla="*/ 23045054 w 97"/>
                    <a:gd name="T7" fmla="*/ 2 h 56"/>
                    <a:gd name="T8" fmla="*/ 24214471 w 97"/>
                    <a:gd name="T9" fmla="*/ 20 h 56"/>
                    <a:gd name="T10" fmla="*/ 22173537 w 97"/>
                    <a:gd name="T11" fmla="*/ 23 h 56"/>
                    <a:gd name="T12" fmla="*/ 19642016 w 97"/>
                    <a:gd name="T13" fmla="*/ 28 h 56"/>
                    <a:gd name="T14" fmla="*/ 15384426 w 97"/>
                    <a:gd name="T15" fmla="*/ 28 h 56"/>
                    <a:gd name="T16" fmla="*/ 3971303 w 97"/>
                    <a:gd name="T17" fmla="*/ 28 h 56"/>
                    <a:gd name="T18" fmla="*/ 3 w 97"/>
                    <a:gd name="T19" fmla="*/ 28 h 56"/>
                    <a:gd name="T20" fmla="*/ 0 w 97"/>
                    <a:gd name="T21" fmla="*/ 28 h 56"/>
                    <a:gd name="T22" fmla="*/ 3 w 97"/>
                    <a:gd name="T23" fmla="*/ 28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3" name="Freeform 137">
                  <a:extLst>
                    <a:ext uri="{FF2B5EF4-FFF2-40B4-BE49-F238E27FC236}">
                      <a16:creationId xmlns:a16="http://schemas.microsoft.com/office/drawing/2014/main" id="{9640E522-D5E4-4052-86B5-77FBAC1C56C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2" y="3248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4" name="Freeform 138">
                  <a:extLst>
                    <a:ext uri="{FF2B5EF4-FFF2-40B4-BE49-F238E27FC236}">
                      <a16:creationId xmlns:a16="http://schemas.microsoft.com/office/drawing/2014/main" id="{465CF2F1-B536-428F-BFF6-BB2A1ABDA39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12" y="3195"/>
                  <a:ext cx="31" cy="34"/>
                </a:xfrm>
                <a:custGeom>
                  <a:avLst/>
                  <a:gdLst>
                    <a:gd name="T0" fmla="*/ 2147483646 w 29"/>
                    <a:gd name="T1" fmla="*/ 258794 h 33"/>
                    <a:gd name="T2" fmla="*/ 2147483646 w 29"/>
                    <a:gd name="T3" fmla="*/ 216353 h 33"/>
                    <a:gd name="T4" fmla="*/ 2147483646 w 29"/>
                    <a:gd name="T5" fmla="*/ 283041 h 33"/>
                    <a:gd name="T6" fmla="*/ 2147483646 w 29"/>
                    <a:gd name="T7" fmla="*/ 258794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5" name="Freeform 139">
                  <a:extLst>
                    <a:ext uri="{FF2B5EF4-FFF2-40B4-BE49-F238E27FC236}">
                      <a16:creationId xmlns:a16="http://schemas.microsoft.com/office/drawing/2014/main" id="{9E833BD2-1AF3-410F-9489-B13EB8B119D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95" y="3233"/>
                  <a:ext cx="31" cy="25"/>
                </a:xfrm>
                <a:custGeom>
                  <a:avLst/>
                  <a:gdLst>
                    <a:gd name="T0" fmla="*/ 8 w 33"/>
                    <a:gd name="T1" fmla="*/ 0 h 24"/>
                    <a:gd name="T2" fmla="*/ 8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6" name="Freeform 140">
                  <a:extLst>
                    <a:ext uri="{FF2B5EF4-FFF2-40B4-BE49-F238E27FC236}">
                      <a16:creationId xmlns:a16="http://schemas.microsoft.com/office/drawing/2014/main" id="{6631C051-7C8A-4F8A-815C-546D73CF52C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13" y="3077"/>
                  <a:ext cx="610" cy="227"/>
                </a:xfrm>
                <a:custGeom>
                  <a:avLst/>
                  <a:gdLst>
                    <a:gd name="T0" fmla="*/ 1024 w 607"/>
                    <a:gd name="T1" fmla="*/ 114 h 228"/>
                    <a:gd name="T2" fmla="*/ 919 w 607"/>
                    <a:gd name="T3" fmla="*/ 114 h 228"/>
                    <a:gd name="T4" fmla="*/ 949 w 607"/>
                    <a:gd name="T5" fmla="*/ 114 h 228"/>
                    <a:gd name="T6" fmla="*/ 1054 w 607"/>
                    <a:gd name="T7" fmla="*/ 114 h 228"/>
                    <a:gd name="T8" fmla="*/ 1150 w 607"/>
                    <a:gd name="T9" fmla="*/ 114 h 228"/>
                    <a:gd name="T10" fmla="*/ 1521 w 607"/>
                    <a:gd name="T11" fmla="*/ 114 h 228"/>
                    <a:gd name="T12" fmla="*/ 1713 w 607"/>
                    <a:gd name="T13" fmla="*/ 114 h 228"/>
                    <a:gd name="T14" fmla="*/ 1723 w 607"/>
                    <a:gd name="T15" fmla="*/ 114 h 228"/>
                    <a:gd name="T16" fmla="*/ 1651 w 607"/>
                    <a:gd name="T17" fmla="*/ 114 h 228"/>
                    <a:gd name="T18" fmla="*/ 1627 w 607"/>
                    <a:gd name="T19" fmla="*/ 114 h 228"/>
                    <a:gd name="T20" fmla="*/ 1699 w 607"/>
                    <a:gd name="T21" fmla="*/ 114 h 228"/>
                    <a:gd name="T22" fmla="*/ 1940 w 607"/>
                    <a:gd name="T23" fmla="*/ 114 h 228"/>
                    <a:gd name="T24" fmla="*/ 2120 w 607"/>
                    <a:gd name="T25" fmla="*/ 114 h 228"/>
                    <a:gd name="T26" fmla="*/ 2348 w 607"/>
                    <a:gd name="T27" fmla="*/ 114 h 228"/>
                    <a:gd name="T28" fmla="*/ 2456 w 607"/>
                    <a:gd name="T29" fmla="*/ 114 h 228"/>
                    <a:gd name="T30" fmla="*/ 2618 w 607"/>
                    <a:gd name="T31" fmla="*/ 114 h 228"/>
                    <a:gd name="T32" fmla="*/ 2722 w 607"/>
                    <a:gd name="T33" fmla="*/ 114 h 228"/>
                    <a:gd name="T34" fmla="*/ 2683 w 607"/>
                    <a:gd name="T35" fmla="*/ 114 h 228"/>
                    <a:gd name="T36" fmla="*/ 2592 w 607"/>
                    <a:gd name="T37" fmla="*/ 114 h 228"/>
                    <a:gd name="T38" fmla="*/ 2516 w 607"/>
                    <a:gd name="T39" fmla="*/ 114 h 228"/>
                    <a:gd name="T40" fmla="*/ 2444 w 607"/>
                    <a:gd name="T41" fmla="*/ 114 h 228"/>
                    <a:gd name="T42" fmla="*/ 2317 w 607"/>
                    <a:gd name="T43" fmla="*/ 114 h 228"/>
                    <a:gd name="T44" fmla="*/ 2304 w 607"/>
                    <a:gd name="T45" fmla="*/ 114 h 228"/>
                    <a:gd name="T46" fmla="*/ 2348 w 607"/>
                    <a:gd name="T47" fmla="*/ 114 h 228"/>
                    <a:gd name="T48" fmla="*/ 2304 w 607"/>
                    <a:gd name="T49" fmla="*/ 114 h 228"/>
                    <a:gd name="T50" fmla="*/ 2152 w 607"/>
                    <a:gd name="T51" fmla="*/ 114 h 228"/>
                    <a:gd name="T52" fmla="*/ 2108 w 607"/>
                    <a:gd name="T53" fmla="*/ 111 h 228"/>
                    <a:gd name="T54" fmla="*/ 1603 w 607"/>
                    <a:gd name="T55" fmla="*/ 66 h 228"/>
                    <a:gd name="T56" fmla="*/ 1258 w 607"/>
                    <a:gd name="T57" fmla="*/ 42 h 228"/>
                    <a:gd name="T58" fmla="*/ 1039 w 607"/>
                    <a:gd name="T59" fmla="*/ 33 h 228"/>
                    <a:gd name="T60" fmla="*/ 949 w 607"/>
                    <a:gd name="T61" fmla="*/ 27 h 228"/>
                    <a:gd name="T62" fmla="*/ 762 w 607"/>
                    <a:gd name="T63" fmla="*/ 42 h 228"/>
                    <a:gd name="T64" fmla="*/ 714 w 607"/>
                    <a:gd name="T65" fmla="*/ 18 h 228"/>
                    <a:gd name="T66" fmla="*/ 641 w 607"/>
                    <a:gd name="T67" fmla="*/ 9 h 228"/>
                    <a:gd name="T68" fmla="*/ 641 w 607"/>
                    <a:gd name="T69" fmla="*/ 24 h 228"/>
                    <a:gd name="T70" fmla="*/ 714 w 607"/>
                    <a:gd name="T71" fmla="*/ 39 h 228"/>
                    <a:gd name="T72" fmla="*/ 738 w 607"/>
                    <a:gd name="T73" fmla="*/ 48 h 228"/>
                    <a:gd name="T74" fmla="*/ 704 w 607"/>
                    <a:gd name="T75" fmla="*/ 51 h 228"/>
                    <a:gd name="T76" fmla="*/ 668 w 607"/>
                    <a:gd name="T77" fmla="*/ 63 h 228"/>
                    <a:gd name="T78" fmla="*/ 587 w 607"/>
                    <a:gd name="T79" fmla="*/ 72 h 228"/>
                    <a:gd name="T80" fmla="*/ 542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560 w 607"/>
                    <a:gd name="T109" fmla="*/ 99 h 228"/>
                    <a:gd name="T110" fmla="*/ 614 w 607"/>
                    <a:gd name="T111" fmla="*/ 93 h 228"/>
                    <a:gd name="T112" fmla="*/ 623 w 607"/>
                    <a:gd name="T113" fmla="*/ 102 h 228"/>
                    <a:gd name="T114" fmla="*/ 934 w 607"/>
                    <a:gd name="T115" fmla="*/ 114 h 228"/>
                    <a:gd name="T116" fmla="*/ 1024 w 607"/>
                    <a:gd name="T117" fmla="*/ 114 h 228"/>
                    <a:gd name="T118" fmla="*/ 1222 w 607"/>
                    <a:gd name="T119" fmla="*/ 114 h 228"/>
                    <a:gd name="T120" fmla="*/ 1024 w 607"/>
                    <a:gd name="T121" fmla="*/ 114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7" name="Freeform 141">
                  <a:extLst>
                    <a:ext uri="{FF2B5EF4-FFF2-40B4-BE49-F238E27FC236}">
                      <a16:creationId xmlns:a16="http://schemas.microsoft.com/office/drawing/2014/main" id="{B55D5276-B797-4FC1-B360-787A72B8CB9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3" y="3089"/>
                  <a:ext cx="62" cy="29"/>
                </a:xfrm>
                <a:custGeom>
                  <a:avLst/>
                  <a:gdLst>
                    <a:gd name="T0" fmla="*/ 6 w 58"/>
                    <a:gd name="T1" fmla="*/ 2147483646 h 27"/>
                    <a:gd name="T2" fmla="*/ 2147483646 w 58"/>
                    <a:gd name="T3" fmla="*/ 3 h 27"/>
                    <a:gd name="T4" fmla="*/ 2147483646 w 58"/>
                    <a:gd name="T5" fmla="*/ 0 h 27"/>
                    <a:gd name="T6" fmla="*/ 2147483646 w 58"/>
                    <a:gd name="T7" fmla="*/ 2147483646 h 27"/>
                    <a:gd name="T8" fmla="*/ 3 w 58"/>
                    <a:gd name="T9" fmla="*/ 2147483646 h 27"/>
                    <a:gd name="T10" fmla="*/ 6 w 58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8" name="Freeform 142">
                  <a:extLst>
                    <a:ext uri="{FF2B5EF4-FFF2-40B4-BE49-F238E27FC236}">
                      <a16:creationId xmlns:a16="http://schemas.microsoft.com/office/drawing/2014/main" id="{9DEA4752-36E8-4644-A532-BFF77343283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5" y="3089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9" name="Freeform 143">
                  <a:extLst>
                    <a:ext uri="{FF2B5EF4-FFF2-40B4-BE49-F238E27FC236}">
                      <a16:creationId xmlns:a16="http://schemas.microsoft.com/office/drawing/2014/main" id="{E7C1A9CB-F23F-4CD0-84E0-9F8D85AE4B0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46" y="3097"/>
                  <a:ext cx="146" cy="109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9985 h 107"/>
                    <a:gd name="T8" fmla="*/ 132 w 146"/>
                    <a:gd name="T9" fmla="*/ 15571 h 107"/>
                    <a:gd name="T10" fmla="*/ 111 w 146"/>
                    <a:gd name="T11" fmla="*/ 12470 h 107"/>
                    <a:gd name="T12" fmla="*/ 108 w 146"/>
                    <a:gd name="T13" fmla="*/ 17400 h 107"/>
                    <a:gd name="T14" fmla="*/ 105 w 146"/>
                    <a:gd name="T15" fmla="*/ 22969 h 107"/>
                    <a:gd name="T16" fmla="*/ 87 w 146"/>
                    <a:gd name="T17" fmla="*/ 26040 h 107"/>
                    <a:gd name="T18" fmla="*/ 51 w 146"/>
                    <a:gd name="T19" fmla="*/ 31467 h 107"/>
                    <a:gd name="T20" fmla="*/ 33 w 146"/>
                    <a:gd name="T21" fmla="*/ 29767 h 107"/>
                    <a:gd name="T22" fmla="*/ 18 w 146"/>
                    <a:gd name="T23" fmla="*/ 29101 h 107"/>
                    <a:gd name="T24" fmla="*/ 0 w 146"/>
                    <a:gd name="T25" fmla="*/ 27528 h 107"/>
                    <a:gd name="T26" fmla="*/ 12 w 146"/>
                    <a:gd name="T27" fmla="*/ 22969 h 107"/>
                    <a:gd name="T28" fmla="*/ 30 w 146"/>
                    <a:gd name="T29" fmla="*/ 25197 h 107"/>
                    <a:gd name="T30" fmla="*/ 60 w 146"/>
                    <a:gd name="T31" fmla="*/ 24281 h 107"/>
                    <a:gd name="T32" fmla="*/ 87 w 146"/>
                    <a:gd name="T33" fmla="*/ 16460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0" name="Freeform 144">
                  <a:extLst>
                    <a:ext uri="{FF2B5EF4-FFF2-40B4-BE49-F238E27FC236}">
                      <a16:creationId xmlns:a16="http://schemas.microsoft.com/office/drawing/2014/main" id="{B824459F-E692-4E24-A4D8-0475F9E73B9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1" y="3152"/>
                  <a:ext cx="35" cy="43"/>
                </a:xfrm>
                <a:custGeom>
                  <a:avLst/>
                  <a:gdLst>
                    <a:gd name="T0" fmla="*/ 13 w 34"/>
                    <a:gd name="T1" fmla="*/ 52745188 h 41"/>
                    <a:gd name="T2" fmla="*/ 13 w 34"/>
                    <a:gd name="T3" fmla="*/ 0 h 41"/>
                    <a:gd name="T4" fmla="*/ 236491 w 34"/>
                    <a:gd name="T5" fmla="*/ 52745188 h 41"/>
                    <a:gd name="T6" fmla="*/ 13 w 34"/>
                    <a:gd name="T7" fmla="*/ 77207526 h 41"/>
                    <a:gd name="T8" fmla="*/ 13 w 34"/>
                    <a:gd name="T9" fmla="*/ 5274518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1" name="Freeform 145">
                  <a:extLst>
                    <a:ext uri="{FF2B5EF4-FFF2-40B4-BE49-F238E27FC236}">
                      <a16:creationId xmlns:a16="http://schemas.microsoft.com/office/drawing/2014/main" id="{F681AE75-5102-4608-B93E-A97ED764FE0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2" y="3164"/>
                  <a:ext cx="39" cy="42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41397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2" name="Freeform 146">
                  <a:extLst>
                    <a:ext uri="{FF2B5EF4-FFF2-40B4-BE49-F238E27FC236}">
                      <a16:creationId xmlns:a16="http://schemas.microsoft.com/office/drawing/2014/main" id="{3A220DC4-477B-4B04-8E0D-BFB0790A5A5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38" y="3181"/>
                  <a:ext cx="26" cy="25"/>
                </a:xfrm>
                <a:custGeom>
                  <a:avLst/>
                  <a:gdLst>
                    <a:gd name="T0" fmla="*/ 16 w 26"/>
                    <a:gd name="T1" fmla="*/ 5891825 h 24"/>
                    <a:gd name="T2" fmla="*/ 13 w 26"/>
                    <a:gd name="T3" fmla="*/ 0 h 24"/>
                    <a:gd name="T4" fmla="*/ 22 w 26"/>
                    <a:gd name="T5" fmla="*/ 6659417 h 24"/>
                    <a:gd name="T6" fmla="*/ 16 w 26"/>
                    <a:gd name="T7" fmla="*/ 5891825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3" name="Freeform 147">
                  <a:extLst>
                    <a:ext uri="{FF2B5EF4-FFF2-40B4-BE49-F238E27FC236}">
                      <a16:creationId xmlns:a16="http://schemas.microsoft.com/office/drawing/2014/main" id="{905A1E81-EF0A-46CD-9234-942559D802C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3" y="3182"/>
                  <a:ext cx="26" cy="21"/>
                </a:xfrm>
                <a:custGeom>
                  <a:avLst/>
                  <a:gdLst>
                    <a:gd name="T0" fmla="*/ 7 w 28"/>
                    <a:gd name="T1" fmla="*/ 21 h 21"/>
                    <a:gd name="T2" fmla="*/ 7 w 28"/>
                    <a:gd name="T3" fmla="*/ 0 h 21"/>
                    <a:gd name="T4" fmla="*/ 7 w 28"/>
                    <a:gd name="T5" fmla="*/ 12 h 21"/>
                    <a:gd name="T6" fmla="*/ 7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4" name="Freeform 148">
                  <a:extLst>
                    <a:ext uri="{FF2B5EF4-FFF2-40B4-BE49-F238E27FC236}">
                      <a16:creationId xmlns:a16="http://schemas.microsoft.com/office/drawing/2014/main" id="{9EFC9AD7-02E4-4ECE-9ADB-3766FBA4F6F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63" y="3208"/>
                  <a:ext cx="22" cy="21"/>
                </a:xfrm>
                <a:custGeom>
                  <a:avLst/>
                  <a:gdLst>
                    <a:gd name="T0" fmla="*/ 0 w 24"/>
                    <a:gd name="T1" fmla="*/ 8 h 20"/>
                    <a:gd name="T2" fmla="*/ 6 w 24"/>
                    <a:gd name="T3" fmla="*/ 48333122 h 20"/>
                    <a:gd name="T4" fmla="*/ 3 w 24"/>
                    <a:gd name="T5" fmla="*/ 48333122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" name="Freeform 149">
                  <a:extLst>
                    <a:ext uri="{FF2B5EF4-FFF2-40B4-BE49-F238E27FC236}">
                      <a16:creationId xmlns:a16="http://schemas.microsoft.com/office/drawing/2014/main" id="{0BD5EA03-99E9-45B7-B980-B8E9E379BE3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22" y="3417"/>
                  <a:ext cx="83" cy="55"/>
                </a:xfrm>
                <a:custGeom>
                  <a:avLst/>
                  <a:gdLst>
                    <a:gd name="T0" fmla="*/ 66426 w 81"/>
                    <a:gd name="T1" fmla="*/ 8773 h 54"/>
                    <a:gd name="T2" fmla="*/ 76895 w 81"/>
                    <a:gd name="T3" fmla="*/ 6 h 54"/>
                    <a:gd name="T4" fmla="*/ 144983 w 81"/>
                    <a:gd name="T5" fmla="*/ 9794 h 54"/>
                    <a:gd name="T6" fmla="*/ 66426 w 81"/>
                    <a:gd name="T7" fmla="*/ 8773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" name="Freeform 150">
                  <a:extLst>
                    <a:ext uri="{FF2B5EF4-FFF2-40B4-BE49-F238E27FC236}">
                      <a16:creationId xmlns:a16="http://schemas.microsoft.com/office/drawing/2014/main" id="{DB794A58-5DCA-446B-A698-667F4F3C973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51" y="3330"/>
                  <a:ext cx="1079" cy="485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3 h 486"/>
                    <a:gd name="T34" fmla="*/ 1079 w 1079"/>
                    <a:gd name="T35" fmla="*/ 243 h 486"/>
                    <a:gd name="T36" fmla="*/ 1004 w 1079"/>
                    <a:gd name="T37" fmla="*/ 243 h 486"/>
                    <a:gd name="T38" fmla="*/ 947 w 1079"/>
                    <a:gd name="T39" fmla="*/ 243 h 486"/>
                    <a:gd name="T40" fmla="*/ 842 w 1079"/>
                    <a:gd name="T41" fmla="*/ 243 h 486"/>
                    <a:gd name="T42" fmla="*/ 818 w 1079"/>
                    <a:gd name="T43" fmla="*/ 243 h 486"/>
                    <a:gd name="T44" fmla="*/ 722 w 1079"/>
                    <a:gd name="T45" fmla="*/ 243 h 486"/>
                    <a:gd name="T46" fmla="*/ 674 w 1079"/>
                    <a:gd name="T47" fmla="*/ 243 h 486"/>
                    <a:gd name="T48" fmla="*/ 677 w 1079"/>
                    <a:gd name="T49" fmla="*/ 243 h 486"/>
                    <a:gd name="T50" fmla="*/ 647 w 1079"/>
                    <a:gd name="T51" fmla="*/ 243 h 486"/>
                    <a:gd name="T52" fmla="*/ 602 w 1079"/>
                    <a:gd name="T53" fmla="*/ 243 h 486"/>
                    <a:gd name="T54" fmla="*/ 512 w 1079"/>
                    <a:gd name="T55" fmla="*/ 243 h 486"/>
                    <a:gd name="T56" fmla="*/ 416 w 1079"/>
                    <a:gd name="T57" fmla="*/ 243 h 486"/>
                    <a:gd name="T58" fmla="*/ 320 w 1079"/>
                    <a:gd name="T59" fmla="*/ 243 h 486"/>
                    <a:gd name="T60" fmla="*/ 239 w 1079"/>
                    <a:gd name="T61" fmla="*/ 243 h 486"/>
                    <a:gd name="T62" fmla="*/ 179 w 1079"/>
                    <a:gd name="T63" fmla="*/ 243 h 486"/>
                    <a:gd name="T64" fmla="*/ 116 w 1079"/>
                    <a:gd name="T65" fmla="*/ 243 h 486"/>
                    <a:gd name="T66" fmla="*/ 2 w 1079"/>
                    <a:gd name="T67" fmla="*/ 243 h 486"/>
                    <a:gd name="T68" fmla="*/ 17 w 1079"/>
                    <a:gd name="T69" fmla="*/ 243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7" name="Freeform 151">
                  <a:extLst>
                    <a:ext uri="{FF2B5EF4-FFF2-40B4-BE49-F238E27FC236}">
                      <a16:creationId xmlns:a16="http://schemas.microsoft.com/office/drawing/2014/main" id="{19331459-5217-45AD-BC9C-5E36DE70431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71" y="3822"/>
                  <a:ext cx="79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163101 w 77"/>
                    <a:gd name="T3" fmla="*/ 0 h 42"/>
                    <a:gd name="T4" fmla="*/ 176142 w 77"/>
                    <a:gd name="T5" fmla="*/ 30 h 42"/>
                    <a:gd name="T6" fmla="*/ 77536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8" name="Freeform 152">
                  <a:extLst>
                    <a:ext uri="{FF2B5EF4-FFF2-40B4-BE49-F238E27FC236}">
                      <a16:creationId xmlns:a16="http://schemas.microsoft.com/office/drawing/2014/main" id="{1C45B2BA-C91A-44C7-98DD-23BF400EBA9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62" y="3327"/>
                  <a:ext cx="31" cy="17"/>
                </a:xfrm>
                <a:custGeom>
                  <a:avLst/>
                  <a:gdLst>
                    <a:gd name="T0" fmla="*/ 2 w 29"/>
                    <a:gd name="T1" fmla="*/ 9 h 18"/>
                    <a:gd name="T2" fmla="*/ 2147483646 w 29"/>
                    <a:gd name="T3" fmla="*/ 9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9" name="Freeform 153">
                  <a:extLst>
                    <a:ext uri="{FF2B5EF4-FFF2-40B4-BE49-F238E27FC236}">
                      <a16:creationId xmlns:a16="http://schemas.microsoft.com/office/drawing/2014/main" id="{C3A7AAC6-16DB-495E-B3BF-0580F9F6F64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24" y="3281"/>
                  <a:ext cx="36" cy="51"/>
                </a:xfrm>
                <a:custGeom>
                  <a:avLst/>
                  <a:gdLst>
                    <a:gd name="T0" fmla="*/ 27 w 36"/>
                    <a:gd name="T1" fmla="*/ 10802831 h 49"/>
                    <a:gd name="T2" fmla="*/ 0 w 36"/>
                    <a:gd name="T3" fmla="*/ 4135798 h 49"/>
                    <a:gd name="T4" fmla="*/ 36 w 36"/>
                    <a:gd name="T5" fmla="*/ 3253229 h 49"/>
                    <a:gd name="T6" fmla="*/ 24 w 36"/>
                    <a:gd name="T7" fmla="*/ 6684184 h 49"/>
                    <a:gd name="T8" fmla="*/ 27 w 36"/>
                    <a:gd name="T9" fmla="*/ 10802831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0" name="Freeform 154">
                  <a:extLst>
                    <a:ext uri="{FF2B5EF4-FFF2-40B4-BE49-F238E27FC236}">
                      <a16:creationId xmlns:a16="http://schemas.microsoft.com/office/drawing/2014/main" id="{2C15BF80-564D-4CAE-8530-3A2D22C96DC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57" y="3252"/>
                  <a:ext cx="40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88262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1" name="Freeform 155">
                  <a:extLst>
                    <a:ext uri="{FF2B5EF4-FFF2-40B4-BE49-F238E27FC236}">
                      <a16:creationId xmlns:a16="http://schemas.microsoft.com/office/drawing/2014/main" id="{A0A81CB7-70AB-4FC5-AD8A-13CE5C3050D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99" y="3200"/>
                  <a:ext cx="44" cy="34"/>
                </a:xfrm>
                <a:custGeom>
                  <a:avLst/>
                  <a:gdLst>
                    <a:gd name="T0" fmla="*/ 20 w 44"/>
                    <a:gd name="T1" fmla="*/ 300455 h 33"/>
                    <a:gd name="T2" fmla="*/ 2 w 44"/>
                    <a:gd name="T3" fmla="*/ 209990 h 33"/>
                    <a:gd name="T4" fmla="*/ 26 w 44"/>
                    <a:gd name="T5" fmla="*/ 0 h 33"/>
                    <a:gd name="T6" fmla="*/ 20 w 44"/>
                    <a:gd name="T7" fmla="*/ 300455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2" name="Freeform 156">
                  <a:extLst>
                    <a:ext uri="{FF2B5EF4-FFF2-40B4-BE49-F238E27FC236}">
                      <a16:creationId xmlns:a16="http://schemas.microsoft.com/office/drawing/2014/main" id="{07271625-F99F-4DD8-BCD8-9257583117A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88" y="3135"/>
                  <a:ext cx="13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3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3" name="Freeform 157">
                  <a:extLst>
                    <a:ext uri="{FF2B5EF4-FFF2-40B4-BE49-F238E27FC236}">
                      <a16:creationId xmlns:a16="http://schemas.microsoft.com/office/drawing/2014/main" id="{86882256-53D8-4F79-BA8B-A0A136C26A9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398" y="1961"/>
                  <a:ext cx="23" cy="17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2147483646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4" name="Freeform 158">
                  <a:extLst>
                    <a:ext uri="{FF2B5EF4-FFF2-40B4-BE49-F238E27FC236}">
                      <a16:creationId xmlns:a16="http://schemas.microsoft.com/office/drawing/2014/main" id="{1622ECDE-90C8-489F-81DD-CC5191CF1FA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28" y="1955"/>
                  <a:ext cx="31" cy="21"/>
                </a:xfrm>
                <a:custGeom>
                  <a:avLst/>
                  <a:gdLst>
                    <a:gd name="T0" fmla="*/ 16 w 31"/>
                    <a:gd name="T1" fmla="*/ 50749778 h 20"/>
                    <a:gd name="T2" fmla="*/ 4 w 31"/>
                    <a:gd name="T3" fmla="*/ 0 h 20"/>
                    <a:gd name="T4" fmla="*/ 16 w 31"/>
                    <a:gd name="T5" fmla="*/ 50749778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5" name="Freeform 159">
                  <a:extLst>
                    <a:ext uri="{FF2B5EF4-FFF2-40B4-BE49-F238E27FC236}">
                      <a16:creationId xmlns:a16="http://schemas.microsoft.com/office/drawing/2014/main" id="{11A7463D-B9A1-43BD-B0EB-005408551F6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1" y="1955"/>
                  <a:ext cx="63" cy="50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32 w 64"/>
                    <a:gd name="T5" fmla="*/ 12 h 51"/>
                    <a:gd name="T6" fmla="*/ 32 w 64"/>
                    <a:gd name="T7" fmla="*/ 25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6" name="Freeform 160">
                  <a:extLst>
                    <a:ext uri="{FF2B5EF4-FFF2-40B4-BE49-F238E27FC236}">
                      <a16:creationId xmlns:a16="http://schemas.microsoft.com/office/drawing/2014/main" id="{B70255D3-C0F9-4EA0-9EA1-5F51DADCADB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1" y="650"/>
                  <a:ext cx="905" cy="627"/>
                </a:xfrm>
                <a:custGeom>
                  <a:avLst/>
                  <a:gdLst>
                    <a:gd name="T0" fmla="*/ 577 w 906"/>
                    <a:gd name="T1" fmla="*/ 105 h 630"/>
                    <a:gd name="T2" fmla="*/ 514 w 906"/>
                    <a:gd name="T3" fmla="*/ 105 h 630"/>
                    <a:gd name="T4" fmla="*/ 453 w 906"/>
                    <a:gd name="T5" fmla="*/ 105 h 630"/>
                    <a:gd name="T6" fmla="*/ 453 w 906"/>
                    <a:gd name="T7" fmla="*/ 105 h 630"/>
                    <a:gd name="T8" fmla="*/ 453 w 906"/>
                    <a:gd name="T9" fmla="*/ 105 h 630"/>
                    <a:gd name="T10" fmla="*/ 453 w 906"/>
                    <a:gd name="T11" fmla="*/ 105 h 630"/>
                    <a:gd name="T12" fmla="*/ 453 w 906"/>
                    <a:gd name="T13" fmla="*/ 105 h 630"/>
                    <a:gd name="T14" fmla="*/ 453 w 906"/>
                    <a:gd name="T15" fmla="*/ 105 h 630"/>
                    <a:gd name="T16" fmla="*/ 441 w 906"/>
                    <a:gd name="T17" fmla="*/ 105 h 630"/>
                    <a:gd name="T18" fmla="*/ 408 w 906"/>
                    <a:gd name="T19" fmla="*/ 105 h 630"/>
                    <a:gd name="T20" fmla="*/ 381 w 906"/>
                    <a:gd name="T21" fmla="*/ 105 h 630"/>
                    <a:gd name="T22" fmla="*/ 318 w 906"/>
                    <a:gd name="T23" fmla="*/ 105 h 630"/>
                    <a:gd name="T24" fmla="*/ 336 w 906"/>
                    <a:gd name="T25" fmla="*/ 105 h 630"/>
                    <a:gd name="T26" fmla="*/ 300 w 906"/>
                    <a:gd name="T27" fmla="*/ 105 h 630"/>
                    <a:gd name="T28" fmla="*/ 321 w 906"/>
                    <a:gd name="T29" fmla="*/ 105 h 630"/>
                    <a:gd name="T30" fmla="*/ 366 w 906"/>
                    <a:gd name="T31" fmla="*/ 105 h 630"/>
                    <a:gd name="T32" fmla="*/ 357 w 906"/>
                    <a:gd name="T33" fmla="*/ 105 h 630"/>
                    <a:gd name="T34" fmla="*/ 378 w 906"/>
                    <a:gd name="T35" fmla="*/ 105 h 630"/>
                    <a:gd name="T36" fmla="*/ 378 w 906"/>
                    <a:gd name="T37" fmla="*/ 119 h 630"/>
                    <a:gd name="T38" fmla="*/ 372 w 906"/>
                    <a:gd name="T39" fmla="*/ 134 h 630"/>
                    <a:gd name="T40" fmla="*/ 357 w 906"/>
                    <a:gd name="T41" fmla="*/ 147 h 630"/>
                    <a:gd name="T42" fmla="*/ 363 w 906"/>
                    <a:gd name="T43" fmla="*/ 132 h 630"/>
                    <a:gd name="T44" fmla="*/ 357 w 906"/>
                    <a:gd name="T45" fmla="*/ 116 h 630"/>
                    <a:gd name="T46" fmla="*/ 363 w 906"/>
                    <a:gd name="T47" fmla="*/ 105 h 630"/>
                    <a:gd name="T48" fmla="*/ 348 w 906"/>
                    <a:gd name="T49" fmla="*/ 105 h 630"/>
                    <a:gd name="T50" fmla="*/ 315 w 906"/>
                    <a:gd name="T51" fmla="*/ 105 h 630"/>
                    <a:gd name="T52" fmla="*/ 294 w 906"/>
                    <a:gd name="T53" fmla="*/ 105 h 630"/>
                    <a:gd name="T54" fmla="*/ 261 w 906"/>
                    <a:gd name="T55" fmla="*/ 105 h 630"/>
                    <a:gd name="T56" fmla="*/ 252 w 906"/>
                    <a:gd name="T57" fmla="*/ 105 h 630"/>
                    <a:gd name="T58" fmla="*/ 225 w 906"/>
                    <a:gd name="T59" fmla="*/ 105 h 630"/>
                    <a:gd name="T60" fmla="*/ 177 w 906"/>
                    <a:gd name="T61" fmla="*/ 105 h 630"/>
                    <a:gd name="T62" fmla="*/ 174 w 906"/>
                    <a:gd name="T63" fmla="*/ 105 h 630"/>
                    <a:gd name="T64" fmla="*/ 144 w 906"/>
                    <a:gd name="T65" fmla="*/ 105 h 630"/>
                    <a:gd name="T66" fmla="*/ 114 w 906"/>
                    <a:gd name="T67" fmla="*/ 105 h 630"/>
                    <a:gd name="T68" fmla="*/ 90 w 906"/>
                    <a:gd name="T69" fmla="*/ 105 h 630"/>
                    <a:gd name="T70" fmla="*/ 96 w 906"/>
                    <a:gd name="T71" fmla="*/ 105 h 630"/>
                    <a:gd name="T72" fmla="*/ 21 w 906"/>
                    <a:gd name="T73" fmla="*/ 105 h 630"/>
                    <a:gd name="T74" fmla="*/ 36 w 906"/>
                    <a:gd name="T75" fmla="*/ 105 h 630"/>
                    <a:gd name="T76" fmla="*/ 57 w 906"/>
                    <a:gd name="T77" fmla="*/ 105 h 630"/>
                    <a:gd name="T78" fmla="*/ 81 w 906"/>
                    <a:gd name="T79" fmla="*/ 105 h 630"/>
                    <a:gd name="T80" fmla="*/ 93 w 906"/>
                    <a:gd name="T81" fmla="*/ 10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5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05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453 w 906"/>
                    <a:gd name="T109" fmla="*/ 105 h 630"/>
                    <a:gd name="T110" fmla="*/ 453 w 906"/>
                    <a:gd name="T111" fmla="*/ 105 h 630"/>
                    <a:gd name="T112" fmla="*/ 598 w 906"/>
                    <a:gd name="T113" fmla="*/ 114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7" name="Freeform 161">
                  <a:extLst>
                    <a:ext uri="{FF2B5EF4-FFF2-40B4-BE49-F238E27FC236}">
                      <a16:creationId xmlns:a16="http://schemas.microsoft.com/office/drawing/2014/main" id="{EA8CEABF-DF7A-4DE7-8413-70985AA72BE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36" y="470"/>
                  <a:ext cx="154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77 w 155"/>
                    <a:gd name="T13" fmla="*/ 37 h 100"/>
                    <a:gd name="T14" fmla="*/ 77 w 155"/>
                    <a:gd name="T15" fmla="*/ 70 h 100"/>
                    <a:gd name="T16" fmla="*/ 77 w 155"/>
                    <a:gd name="T17" fmla="*/ 79 h 100"/>
                    <a:gd name="T18" fmla="*/ 77 w 155"/>
                    <a:gd name="T19" fmla="*/ 88 h 100"/>
                    <a:gd name="T20" fmla="*/ 77 w 155"/>
                    <a:gd name="T21" fmla="*/ 100 h 100"/>
                    <a:gd name="T22" fmla="*/ 77 w 155"/>
                    <a:gd name="T23" fmla="*/ 100 h 100"/>
                    <a:gd name="T24" fmla="*/ 77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8" name="Freeform 162">
                  <a:extLst>
                    <a:ext uri="{FF2B5EF4-FFF2-40B4-BE49-F238E27FC236}">
                      <a16:creationId xmlns:a16="http://schemas.microsoft.com/office/drawing/2014/main" id="{DEB7C31C-72BC-4E95-AB78-56FFE848A78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6" cy="54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33 w 67"/>
                    <a:gd name="T5" fmla="*/ 14 h 53"/>
                    <a:gd name="T6" fmla="*/ 33 w 67"/>
                    <a:gd name="T7" fmla="*/ 23 h 53"/>
                    <a:gd name="T8" fmla="*/ 33 w 67"/>
                    <a:gd name="T9" fmla="*/ 11077 h 53"/>
                    <a:gd name="T10" fmla="*/ 33 w 67"/>
                    <a:gd name="T11" fmla="*/ 15508 h 53"/>
                    <a:gd name="T12" fmla="*/ 33 w 67"/>
                    <a:gd name="T13" fmla="*/ 11077 h 53"/>
                    <a:gd name="T14" fmla="*/ 20 w 67"/>
                    <a:gd name="T15" fmla="*/ 9902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9" name="Freeform 163">
                  <a:extLst>
                    <a:ext uri="{FF2B5EF4-FFF2-40B4-BE49-F238E27FC236}">
                      <a16:creationId xmlns:a16="http://schemas.microsoft.com/office/drawing/2014/main" id="{602461CB-107A-40EC-BDB1-46E761B2104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5" y="618"/>
                  <a:ext cx="30" cy="29"/>
                </a:xfrm>
                <a:custGeom>
                  <a:avLst/>
                  <a:gdLst>
                    <a:gd name="T0" fmla="*/ 8 w 31"/>
                    <a:gd name="T1" fmla="*/ 7 h 31"/>
                    <a:gd name="T2" fmla="*/ 15 w 31"/>
                    <a:gd name="T3" fmla="*/ 7 h 31"/>
                    <a:gd name="T4" fmla="*/ 15 w 31"/>
                    <a:gd name="T5" fmla="*/ 7 h 31"/>
                    <a:gd name="T6" fmla="*/ 8 w 31"/>
                    <a:gd name="T7" fmla="*/ 7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0" name="Freeform 164">
                  <a:extLst>
                    <a:ext uri="{FF2B5EF4-FFF2-40B4-BE49-F238E27FC236}">
                      <a16:creationId xmlns:a16="http://schemas.microsoft.com/office/drawing/2014/main" id="{F8DFD549-75A9-4710-833D-BE5311C886C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09" y="592"/>
                  <a:ext cx="71" cy="34"/>
                </a:xfrm>
                <a:custGeom>
                  <a:avLst/>
                  <a:gdLst>
                    <a:gd name="T0" fmla="*/ 24 w 70"/>
                    <a:gd name="T1" fmla="*/ 9 h 33"/>
                    <a:gd name="T2" fmla="*/ 4682 w 70"/>
                    <a:gd name="T3" fmla="*/ 9 h 33"/>
                    <a:gd name="T4" fmla="*/ 5099 w 70"/>
                    <a:gd name="T5" fmla="*/ 192001 h 33"/>
                    <a:gd name="T6" fmla="*/ 3476 w 70"/>
                    <a:gd name="T7" fmla="*/ 274716 h 33"/>
                    <a:gd name="T8" fmla="*/ 33 w 70"/>
                    <a:gd name="T9" fmla="*/ 300455 h 33"/>
                    <a:gd name="T10" fmla="*/ 18 w 70"/>
                    <a:gd name="T11" fmla="*/ 274716 h 33"/>
                    <a:gd name="T12" fmla="*/ 9 w 70"/>
                    <a:gd name="T13" fmla="*/ 251182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1" name="Freeform 165">
                  <a:extLst>
                    <a:ext uri="{FF2B5EF4-FFF2-40B4-BE49-F238E27FC236}">
                      <a16:creationId xmlns:a16="http://schemas.microsoft.com/office/drawing/2014/main" id="{FB92B1C1-0546-45FC-96D2-0D7CDF17561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05" y="554"/>
                  <a:ext cx="145" cy="75"/>
                </a:xfrm>
                <a:custGeom>
                  <a:avLst/>
                  <a:gdLst>
                    <a:gd name="T0" fmla="*/ 145 w 145"/>
                    <a:gd name="T1" fmla="*/ 19 h 77"/>
                    <a:gd name="T2" fmla="*/ 91 w 145"/>
                    <a:gd name="T3" fmla="*/ 19 h 77"/>
                    <a:gd name="T4" fmla="*/ 34 w 145"/>
                    <a:gd name="T5" fmla="*/ 19 h 77"/>
                    <a:gd name="T6" fmla="*/ 16 w 145"/>
                    <a:gd name="T7" fmla="*/ 19 h 77"/>
                    <a:gd name="T8" fmla="*/ 43 w 145"/>
                    <a:gd name="T9" fmla="*/ 19 h 77"/>
                    <a:gd name="T10" fmla="*/ 61 w 145"/>
                    <a:gd name="T11" fmla="*/ 19 h 77"/>
                    <a:gd name="T12" fmla="*/ 79 w 145"/>
                    <a:gd name="T13" fmla="*/ 19 h 77"/>
                    <a:gd name="T14" fmla="*/ 94 w 145"/>
                    <a:gd name="T15" fmla="*/ 19 h 77"/>
                    <a:gd name="T16" fmla="*/ 133 w 145"/>
                    <a:gd name="T17" fmla="*/ 19 h 77"/>
                    <a:gd name="T18" fmla="*/ 145 w 145"/>
                    <a:gd name="T19" fmla="*/ 1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2" name="Freeform 166">
                  <a:extLst>
                    <a:ext uri="{FF2B5EF4-FFF2-40B4-BE49-F238E27FC236}">
                      <a16:creationId xmlns:a16="http://schemas.microsoft.com/office/drawing/2014/main" id="{9E747243-8F5D-4739-8EE4-36D2407AEAB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9" cy="156"/>
                </a:xfrm>
                <a:custGeom>
                  <a:avLst/>
                  <a:gdLst>
                    <a:gd name="T0" fmla="*/ 1522 w 397"/>
                    <a:gd name="T1" fmla="*/ 3 h 156"/>
                    <a:gd name="T2" fmla="*/ 1447 w 397"/>
                    <a:gd name="T3" fmla="*/ 27 h 156"/>
                    <a:gd name="T4" fmla="*/ 1399 w 397"/>
                    <a:gd name="T5" fmla="*/ 33 h 156"/>
                    <a:gd name="T6" fmla="*/ 1468 w 397"/>
                    <a:gd name="T7" fmla="*/ 57 h 156"/>
                    <a:gd name="T8" fmla="*/ 1788 w 397"/>
                    <a:gd name="T9" fmla="*/ 90 h 156"/>
                    <a:gd name="T10" fmla="*/ 1522 w 397"/>
                    <a:gd name="T11" fmla="*/ 117 h 156"/>
                    <a:gd name="T12" fmla="*/ 1468 w 397"/>
                    <a:gd name="T13" fmla="*/ 132 h 156"/>
                    <a:gd name="T14" fmla="*/ 1378 w 397"/>
                    <a:gd name="T15" fmla="*/ 138 h 156"/>
                    <a:gd name="T16" fmla="*/ 1066 w 397"/>
                    <a:gd name="T17" fmla="*/ 129 h 156"/>
                    <a:gd name="T18" fmla="*/ 901 w 397"/>
                    <a:gd name="T19" fmla="*/ 147 h 156"/>
                    <a:gd name="T20" fmla="*/ 780 w 397"/>
                    <a:gd name="T21" fmla="*/ 156 h 156"/>
                    <a:gd name="T22" fmla="*/ 669 w 397"/>
                    <a:gd name="T23" fmla="*/ 147 h 156"/>
                    <a:gd name="T24" fmla="*/ 606 w 397"/>
                    <a:gd name="T25" fmla="*/ 123 h 156"/>
                    <a:gd name="T26" fmla="*/ 534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792 w 397"/>
                    <a:gd name="T45" fmla="*/ 3 h 156"/>
                    <a:gd name="T46" fmla="*/ 1240 w 397"/>
                    <a:gd name="T47" fmla="*/ 0 h 156"/>
                    <a:gd name="T48" fmla="*/ 1522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3" name="Freeform 167">
                  <a:extLst>
                    <a:ext uri="{FF2B5EF4-FFF2-40B4-BE49-F238E27FC236}">
                      <a16:creationId xmlns:a16="http://schemas.microsoft.com/office/drawing/2014/main" id="{86E780F8-D7F0-40B2-82A9-008B9D16E72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4" y="580"/>
                  <a:ext cx="40" cy="29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5 h 30"/>
                    <a:gd name="T4" fmla="*/ 27 w 40"/>
                    <a:gd name="T5" fmla="*/ 15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4" name="Freeform 168">
                  <a:extLst>
                    <a:ext uri="{FF2B5EF4-FFF2-40B4-BE49-F238E27FC236}">
                      <a16:creationId xmlns:a16="http://schemas.microsoft.com/office/drawing/2014/main" id="{1653ABF1-D6F2-42E7-85F6-7F53B343438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1" y="622"/>
                  <a:ext cx="36" cy="13"/>
                </a:xfrm>
                <a:custGeom>
                  <a:avLst/>
                  <a:gdLst>
                    <a:gd name="T0" fmla="*/ 2147483646 w 32"/>
                    <a:gd name="T1" fmla="*/ 0 h 15"/>
                    <a:gd name="T2" fmla="*/ 2147483646 w 32"/>
                    <a:gd name="T3" fmla="*/ 3 h 15"/>
                    <a:gd name="T4" fmla="*/ 2147483646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5" name="Freeform 169">
                  <a:extLst>
                    <a:ext uri="{FF2B5EF4-FFF2-40B4-BE49-F238E27FC236}">
                      <a16:creationId xmlns:a16="http://schemas.microsoft.com/office/drawing/2014/main" id="{045132F9-AE02-4832-AA2B-5519190DD39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01" y="636"/>
                  <a:ext cx="70" cy="67"/>
                </a:xfrm>
                <a:custGeom>
                  <a:avLst/>
                  <a:gdLst>
                    <a:gd name="T0" fmla="*/ 9 w 69"/>
                    <a:gd name="T1" fmla="*/ 9 h 66"/>
                    <a:gd name="T2" fmla="*/ 3823 w 69"/>
                    <a:gd name="T3" fmla="*/ 12 h 66"/>
                    <a:gd name="T4" fmla="*/ 4168 w 69"/>
                    <a:gd name="T5" fmla="*/ 30 h 66"/>
                    <a:gd name="T6" fmla="*/ 5401 w 69"/>
                    <a:gd name="T7" fmla="*/ 4845 h 66"/>
                    <a:gd name="T8" fmla="*/ 3358 w 69"/>
                    <a:gd name="T9" fmla="*/ 5303 h 66"/>
                    <a:gd name="T10" fmla="*/ 0 w 69"/>
                    <a:gd name="T11" fmla="*/ 4233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6" name="Freeform 170">
                  <a:extLst>
                    <a:ext uri="{FF2B5EF4-FFF2-40B4-BE49-F238E27FC236}">
                      <a16:creationId xmlns:a16="http://schemas.microsoft.com/office/drawing/2014/main" id="{0BC1D716-C310-4F5A-AE6F-43732B03DEB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5" y="668"/>
                  <a:ext cx="88" cy="58"/>
                </a:xfrm>
                <a:custGeom>
                  <a:avLst/>
                  <a:gdLst>
                    <a:gd name="T0" fmla="*/ 0 w 90"/>
                    <a:gd name="T1" fmla="*/ 15 h 60"/>
                    <a:gd name="T2" fmla="*/ 22 w 90"/>
                    <a:gd name="T3" fmla="*/ 15 h 60"/>
                    <a:gd name="T4" fmla="*/ 22 w 90"/>
                    <a:gd name="T5" fmla="*/ 15 h 60"/>
                    <a:gd name="T6" fmla="*/ 22 w 90"/>
                    <a:gd name="T7" fmla="*/ 15 h 60"/>
                    <a:gd name="T8" fmla="*/ 3 w 90"/>
                    <a:gd name="T9" fmla="*/ 15 h 60"/>
                    <a:gd name="T10" fmla="*/ 0 w 90"/>
                    <a:gd name="T11" fmla="*/ 15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7" name="Freeform 171">
                  <a:extLst>
                    <a:ext uri="{FF2B5EF4-FFF2-40B4-BE49-F238E27FC236}">
                      <a16:creationId xmlns:a16="http://schemas.microsoft.com/office/drawing/2014/main" id="{18B6963F-F49C-4B6D-B294-D34AD853986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79" y="629"/>
                  <a:ext cx="163" cy="79"/>
                </a:xfrm>
                <a:custGeom>
                  <a:avLst/>
                  <a:gdLst>
                    <a:gd name="T0" fmla="*/ 30 w 162"/>
                    <a:gd name="T1" fmla="*/ 2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881 w 162"/>
                    <a:gd name="T11" fmla="*/ 20 h 81"/>
                    <a:gd name="T12" fmla="*/ 836 w 162"/>
                    <a:gd name="T13" fmla="*/ 20 h 81"/>
                    <a:gd name="T14" fmla="*/ 776 w 162"/>
                    <a:gd name="T15" fmla="*/ 20 h 81"/>
                    <a:gd name="T16" fmla="*/ 659 w 162"/>
                    <a:gd name="T17" fmla="*/ 20 h 81"/>
                    <a:gd name="T18" fmla="*/ 78 w 162"/>
                    <a:gd name="T19" fmla="*/ 20 h 81"/>
                    <a:gd name="T20" fmla="*/ 63 w 162"/>
                    <a:gd name="T21" fmla="*/ 20 h 81"/>
                    <a:gd name="T22" fmla="*/ 30 w 162"/>
                    <a:gd name="T23" fmla="*/ 2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8" name="Freeform 172">
                  <a:extLst>
                    <a:ext uri="{FF2B5EF4-FFF2-40B4-BE49-F238E27FC236}">
                      <a16:creationId xmlns:a16="http://schemas.microsoft.com/office/drawing/2014/main" id="{4B9F2BFB-6AE2-46B2-8196-2356F9B90FC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36" y="592"/>
                  <a:ext cx="57" cy="34"/>
                </a:xfrm>
                <a:custGeom>
                  <a:avLst/>
                  <a:gdLst>
                    <a:gd name="T0" fmla="*/ 14 w 59"/>
                    <a:gd name="T1" fmla="*/ 0 h 36"/>
                    <a:gd name="T2" fmla="*/ 14 w 59"/>
                    <a:gd name="T3" fmla="*/ 9 h 36"/>
                    <a:gd name="T4" fmla="*/ 14 w 59"/>
                    <a:gd name="T5" fmla="*/ 9 h 36"/>
                    <a:gd name="T6" fmla="*/ 14 w 59"/>
                    <a:gd name="T7" fmla="*/ 9 h 36"/>
                    <a:gd name="T8" fmla="*/ 8 w 59"/>
                    <a:gd name="T9" fmla="*/ 9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9" name="Freeform 173">
                  <a:extLst>
                    <a:ext uri="{FF2B5EF4-FFF2-40B4-BE49-F238E27FC236}">
                      <a16:creationId xmlns:a16="http://schemas.microsoft.com/office/drawing/2014/main" id="{803ED2F5-4AEE-4D1E-9D8F-87F02B41057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1" y="517"/>
                  <a:ext cx="385" cy="226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546 w 383"/>
                    <a:gd name="T19" fmla="*/ 78 h 225"/>
                    <a:gd name="T20" fmla="*/ 618 w 383"/>
                    <a:gd name="T21" fmla="*/ 93 h 225"/>
                    <a:gd name="T22" fmla="*/ 546 w 383"/>
                    <a:gd name="T23" fmla="*/ 102 h 225"/>
                    <a:gd name="T24" fmla="*/ 627 w 383"/>
                    <a:gd name="T25" fmla="*/ 512 h 225"/>
                    <a:gd name="T26" fmla="*/ 732 w 383"/>
                    <a:gd name="T27" fmla="*/ 542 h 225"/>
                    <a:gd name="T28" fmla="*/ 852 w 383"/>
                    <a:gd name="T29" fmla="*/ 548 h 225"/>
                    <a:gd name="T30" fmla="*/ 924 w 383"/>
                    <a:gd name="T31" fmla="*/ 639 h 225"/>
                    <a:gd name="T32" fmla="*/ 1132 w 383"/>
                    <a:gd name="T33" fmla="*/ 747 h 225"/>
                    <a:gd name="T34" fmla="*/ 1060 w 383"/>
                    <a:gd name="T35" fmla="*/ 756 h 225"/>
                    <a:gd name="T36" fmla="*/ 1168 w 383"/>
                    <a:gd name="T37" fmla="*/ 774 h 225"/>
                    <a:gd name="T38" fmla="*/ 1479 w 383"/>
                    <a:gd name="T39" fmla="*/ 817 h 225"/>
                    <a:gd name="T40" fmla="*/ 1490 w 383"/>
                    <a:gd name="T41" fmla="*/ 729 h 225"/>
                    <a:gd name="T42" fmla="*/ 1503 w 383"/>
                    <a:gd name="T43" fmla="*/ 639 h 225"/>
                    <a:gd name="T44" fmla="*/ 1870 w 383"/>
                    <a:gd name="T45" fmla="*/ 576 h 225"/>
                    <a:gd name="T46" fmla="*/ 1260 w 383"/>
                    <a:gd name="T47" fmla="*/ 81 h 225"/>
                    <a:gd name="T48" fmla="*/ 654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0" name="Freeform 174">
                  <a:extLst>
                    <a:ext uri="{FF2B5EF4-FFF2-40B4-BE49-F238E27FC236}">
                      <a16:creationId xmlns:a16="http://schemas.microsoft.com/office/drawing/2014/main" id="{25D6C8F4-6E2B-4138-9E24-584E8CDD5CC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0" cy="38"/>
                </a:xfrm>
                <a:custGeom>
                  <a:avLst/>
                  <a:gdLst>
                    <a:gd name="T0" fmla="*/ 18 w 81"/>
                    <a:gd name="T1" fmla="*/ 19 h 39"/>
                    <a:gd name="T2" fmla="*/ 40 w 81"/>
                    <a:gd name="T3" fmla="*/ 0 h 39"/>
                    <a:gd name="T4" fmla="*/ 40 w 81"/>
                    <a:gd name="T5" fmla="*/ 18 h 39"/>
                    <a:gd name="T6" fmla="*/ 40 w 81"/>
                    <a:gd name="T7" fmla="*/ 19 h 39"/>
                    <a:gd name="T8" fmla="*/ 27 w 81"/>
                    <a:gd name="T9" fmla="*/ 19 h 39"/>
                    <a:gd name="T10" fmla="*/ 18 w 81"/>
                    <a:gd name="T11" fmla="*/ 19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1" name="Freeform 175">
                  <a:extLst>
                    <a:ext uri="{FF2B5EF4-FFF2-40B4-BE49-F238E27FC236}">
                      <a16:creationId xmlns:a16="http://schemas.microsoft.com/office/drawing/2014/main" id="{F395A35F-DA8D-4FE4-AA83-4538E23832D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9" y="634"/>
                  <a:ext cx="93" cy="42"/>
                </a:xfrm>
                <a:custGeom>
                  <a:avLst/>
                  <a:gdLst>
                    <a:gd name="T0" fmla="*/ 15 w 93"/>
                    <a:gd name="T1" fmla="*/ 122135394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50749778 h 40"/>
                    <a:gd name="T8" fmla="*/ 42 w 93"/>
                    <a:gd name="T9" fmla="*/ 129935447 h 40"/>
                    <a:gd name="T10" fmla="*/ 9 w 93"/>
                    <a:gd name="T11" fmla="*/ 122135394 h 40"/>
                    <a:gd name="T12" fmla="*/ 12 w 93"/>
                    <a:gd name="T13" fmla="*/ 91139311 h 40"/>
                    <a:gd name="T14" fmla="*/ 15 w 93"/>
                    <a:gd name="T15" fmla="*/ 122135394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2" name="Freeform 176">
                  <a:extLst>
                    <a:ext uri="{FF2B5EF4-FFF2-40B4-BE49-F238E27FC236}">
                      <a16:creationId xmlns:a16="http://schemas.microsoft.com/office/drawing/2014/main" id="{9A7F6300-121C-41CD-B7D9-6F527AE7F52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9" y="657"/>
                  <a:ext cx="53" cy="29"/>
                </a:xfrm>
                <a:custGeom>
                  <a:avLst/>
                  <a:gdLst>
                    <a:gd name="T0" fmla="*/ 14 w 53"/>
                    <a:gd name="T1" fmla="*/ 7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7 h 31"/>
                    <a:gd name="T8" fmla="*/ 23 w 53"/>
                    <a:gd name="T9" fmla="*/ 7 h 31"/>
                    <a:gd name="T10" fmla="*/ 14 w 53"/>
                    <a:gd name="T11" fmla="*/ 7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3" name="Freeform 177">
                  <a:extLst>
                    <a:ext uri="{FF2B5EF4-FFF2-40B4-BE49-F238E27FC236}">
                      <a16:creationId xmlns:a16="http://schemas.microsoft.com/office/drawing/2014/main" id="{03325EC4-7459-4167-8AA2-E80162F9D2E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1" y="721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4" name="Freeform 178">
                  <a:extLst>
                    <a:ext uri="{FF2B5EF4-FFF2-40B4-BE49-F238E27FC236}">
                      <a16:creationId xmlns:a16="http://schemas.microsoft.com/office/drawing/2014/main" id="{4947B30C-E4FC-4A58-AF4F-9DF1E6C5D98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8" cy="30"/>
                </a:xfrm>
                <a:custGeom>
                  <a:avLst/>
                  <a:gdLst>
                    <a:gd name="T0" fmla="*/ 0 w 45"/>
                    <a:gd name="T1" fmla="*/ 12 h 31"/>
                    <a:gd name="T2" fmla="*/ 2147483646 w 45"/>
                    <a:gd name="T3" fmla="*/ 15 h 31"/>
                    <a:gd name="T4" fmla="*/ 2147483646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5" name="Freeform 179">
                  <a:extLst>
                    <a:ext uri="{FF2B5EF4-FFF2-40B4-BE49-F238E27FC236}">
                      <a16:creationId xmlns:a16="http://schemas.microsoft.com/office/drawing/2014/main" id="{F07EC258-EC48-4840-BE78-14424B57571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5" y="805"/>
                  <a:ext cx="58" cy="29"/>
                </a:xfrm>
                <a:custGeom>
                  <a:avLst/>
                  <a:gdLst>
                    <a:gd name="T0" fmla="*/ 0 w 54"/>
                    <a:gd name="T1" fmla="*/ 15 h 30"/>
                    <a:gd name="T2" fmla="*/ 2147483646 w 54"/>
                    <a:gd name="T3" fmla="*/ 15 h 30"/>
                    <a:gd name="T4" fmla="*/ 0 w 54"/>
                    <a:gd name="T5" fmla="*/ 1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6" name="Freeform 180">
                  <a:extLst>
                    <a:ext uri="{FF2B5EF4-FFF2-40B4-BE49-F238E27FC236}">
                      <a16:creationId xmlns:a16="http://schemas.microsoft.com/office/drawing/2014/main" id="{E7569F34-2BFF-4E5D-A553-F04FE1E09E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9" y="840"/>
                  <a:ext cx="39" cy="25"/>
                </a:xfrm>
                <a:custGeom>
                  <a:avLst/>
                  <a:gdLst>
                    <a:gd name="T0" fmla="*/ 6 w 40"/>
                    <a:gd name="T1" fmla="*/ 10 h 24"/>
                    <a:gd name="T2" fmla="*/ 20 w 40"/>
                    <a:gd name="T3" fmla="*/ 4 h 24"/>
                    <a:gd name="T4" fmla="*/ 12 w 40"/>
                    <a:gd name="T5" fmla="*/ 5429906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7" name="Freeform 181">
                  <a:extLst>
                    <a:ext uri="{FF2B5EF4-FFF2-40B4-BE49-F238E27FC236}">
                      <a16:creationId xmlns:a16="http://schemas.microsoft.com/office/drawing/2014/main" id="{30D10F07-506C-4BE6-8063-A3087FE84B8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2" y="874"/>
                  <a:ext cx="31" cy="21"/>
                </a:xfrm>
                <a:custGeom>
                  <a:avLst/>
                  <a:gdLst>
                    <a:gd name="T0" fmla="*/ 3 w 30"/>
                    <a:gd name="T1" fmla="*/ 5 h 20"/>
                    <a:gd name="T2" fmla="*/ 699031 w 30"/>
                    <a:gd name="T3" fmla="*/ 48333122 h 20"/>
                    <a:gd name="T4" fmla="*/ 12 w 30"/>
                    <a:gd name="T5" fmla="*/ 48333122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8" name="Freeform 182">
                  <a:extLst>
                    <a:ext uri="{FF2B5EF4-FFF2-40B4-BE49-F238E27FC236}">
                      <a16:creationId xmlns:a16="http://schemas.microsoft.com/office/drawing/2014/main" id="{8115E6CB-6955-4054-B8A1-72C79FFB8AD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46" y="950"/>
                  <a:ext cx="61" cy="42"/>
                </a:xfrm>
                <a:custGeom>
                  <a:avLst/>
                  <a:gdLst>
                    <a:gd name="T0" fmla="*/ 31 w 62"/>
                    <a:gd name="T1" fmla="*/ 18 h 41"/>
                    <a:gd name="T2" fmla="*/ 4 w 62"/>
                    <a:gd name="T3" fmla="*/ 39449 h 41"/>
                    <a:gd name="T4" fmla="*/ 16 w 62"/>
                    <a:gd name="T5" fmla="*/ 0 h 41"/>
                    <a:gd name="T6" fmla="*/ 31 w 62"/>
                    <a:gd name="T7" fmla="*/ 3 h 41"/>
                    <a:gd name="T8" fmla="*/ 31 w 62"/>
                    <a:gd name="T9" fmla="*/ 18 h 41"/>
                    <a:gd name="T10" fmla="*/ 31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9" name="Freeform 183">
                  <a:extLst>
                    <a:ext uri="{FF2B5EF4-FFF2-40B4-BE49-F238E27FC236}">
                      <a16:creationId xmlns:a16="http://schemas.microsoft.com/office/drawing/2014/main" id="{9C1AC574-8DDB-43D3-A95B-B8CEC4450CA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2" y="958"/>
                  <a:ext cx="45" cy="16"/>
                </a:xfrm>
                <a:custGeom>
                  <a:avLst/>
                  <a:gdLst>
                    <a:gd name="T0" fmla="*/ 25 w 45"/>
                    <a:gd name="T1" fmla="*/ 4 h 18"/>
                    <a:gd name="T2" fmla="*/ 16 w 45"/>
                    <a:gd name="T3" fmla="*/ 0 h 18"/>
                    <a:gd name="T4" fmla="*/ 34 w 45"/>
                    <a:gd name="T5" fmla="*/ 4 h 18"/>
                    <a:gd name="T6" fmla="*/ 25 w 45"/>
                    <a:gd name="T7" fmla="*/ 4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0" name="Freeform 184">
                  <a:extLst>
                    <a:ext uri="{FF2B5EF4-FFF2-40B4-BE49-F238E27FC236}">
                      <a16:creationId xmlns:a16="http://schemas.microsoft.com/office/drawing/2014/main" id="{A6F08503-828C-403B-AC88-BBF1821D3CD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68" y="990"/>
                  <a:ext cx="43" cy="21"/>
                </a:xfrm>
                <a:custGeom>
                  <a:avLst/>
                  <a:gdLst>
                    <a:gd name="T0" fmla="*/ 8 w 45"/>
                    <a:gd name="T1" fmla="*/ 5 h 23"/>
                    <a:gd name="T2" fmla="*/ 11 w 45"/>
                    <a:gd name="T3" fmla="*/ 5 h 23"/>
                    <a:gd name="T4" fmla="*/ 11 w 45"/>
                    <a:gd name="T5" fmla="*/ 5 h 23"/>
                    <a:gd name="T6" fmla="*/ 8 w 4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1" name="Freeform 185">
                  <a:extLst>
                    <a:ext uri="{FF2B5EF4-FFF2-40B4-BE49-F238E27FC236}">
                      <a16:creationId xmlns:a16="http://schemas.microsoft.com/office/drawing/2014/main" id="{8E456420-F9B4-4505-A7C7-F49074A8D7C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15" y="962"/>
                  <a:ext cx="54" cy="25"/>
                </a:xfrm>
                <a:custGeom>
                  <a:avLst/>
                  <a:gdLst>
                    <a:gd name="T0" fmla="*/ 2147483646 w 50"/>
                    <a:gd name="T1" fmla="*/ 2 h 26"/>
                    <a:gd name="T2" fmla="*/ 2147483646 w 50"/>
                    <a:gd name="T3" fmla="*/ 13 h 26"/>
                    <a:gd name="T4" fmla="*/ 2147483646 w 50"/>
                    <a:gd name="T5" fmla="*/ 13 h 26"/>
                    <a:gd name="T6" fmla="*/ 2147483646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2" name="Freeform 186">
                  <a:extLst>
                    <a:ext uri="{FF2B5EF4-FFF2-40B4-BE49-F238E27FC236}">
                      <a16:creationId xmlns:a16="http://schemas.microsoft.com/office/drawing/2014/main" id="{CF2FA618-59B4-4EB3-BF77-3FCE42BE60C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69" y="1067"/>
                  <a:ext cx="26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147483646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3" name="Freeform 187">
                  <a:extLst>
                    <a:ext uri="{FF2B5EF4-FFF2-40B4-BE49-F238E27FC236}">
                      <a16:creationId xmlns:a16="http://schemas.microsoft.com/office/drawing/2014/main" id="{926E7CDE-7644-4561-9955-E6751AA7BA0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5" cy="2297"/>
                </a:xfrm>
                <a:custGeom>
                  <a:avLst/>
                  <a:gdLst>
                    <a:gd name="T0" fmla="*/ 536 w 2308"/>
                    <a:gd name="T1" fmla="*/ 111 h 2297"/>
                    <a:gd name="T2" fmla="*/ 563 w 2308"/>
                    <a:gd name="T3" fmla="*/ 201 h 2297"/>
                    <a:gd name="T4" fmla="*/ 617 w 2308"/>
                    <a:gd name="T5" fmla="*/ 90 h 2297"/>
                    <a:gd name="T6" fmla="*/ 818 w 2308"/>
                    <a:gd name="T7" fmla="*/ 30 h 2297"/>
                    <a:gd name="T8" fmla="*/ 722 w 2308"/>
                    <a:gd name="T9" fmla="*/ 129 h 2297"/>
                    <a:gd name="T10" fmla="*/ 692 w 2308"/>
                    <a:gd name="T11" fmla="*/ 195 h 2297"/>
                    <a:gd name="T12" fmla="*/ 809 w 2308"/>
                    <a:gd name="T13" fmla="*/ 258 h 2297"/>
                    <a:gd name="T14" fmla="*/ 889 w 2308"/>
                    <a:gd name="T15" fmla="*/ 273 h 2297"/>
                    <a:gd name="T16" fmla="*/ 797 w 2308"/>
                    <a:gd name="T17" fmla="*/ 366 h 2297"/>
                    <a:gd name="T18" fmla="*/ 878 w 2308"/>
                    <a:gd name="T19" fmla="*/ 312 h 2297"/>
                    <a:gd name="T20" fmla="*/ 922 w 2308"/>
                    <a:gd name="T21" fmla="*/ 294 h 2297"/>
                    <a:gd name="T22" fmla="*/ 1018 w 2308"/>
                    <a:gd name="T23" fmla="*/ 288 h 2297"/>
                    <a:gd name="T24" fmla="*/ 1072 w 2308"/>
                    <a:gd name="T25" fmla="*/ 393 h 2297"/>
                    <a:gd name="T26" fmla="*/ 1144 w 2308"/>
                    <a:gd name="T27" fmla="*/ 420 h 2297"/>
                    <a:gd name="T28" fmla="*/ 1248 w 2308"/>
                    <a:gd name="T29" fmla="*/ 426 h 2297"/>
                    <a:gd name="T30" fmla="*/ 1401 w 2308"/>
                    <a:gd name="T31" fmla="*/ 441 h 2297"/>
                    <a:gd name="T32" fmla="*/ 1531 w 2308"/>
                    <a:gd name="T33" fmla="*/ 408 h 2297"/>
                    <a:gd name="T34" fmla="*/ 1521 w 2308"/>
                    <a:gd name="T35" fmla="*/ 516 h 2297"/>
                    <a:gd name="T36" fmla="*/ 1479 w 2308"/>
                    <a:gd name="T37" fmla="*/ 641 h 2297"/>
                    <a:gd name="T38" fmla="*/ 1459 w 2308"/>
                    <a:gd name="T39" fmla="*/ 749 h 2297"/>
                    <a:gd name="T40" fmla="*/ 1457 w 2308"/>
                    <a:gd name="T41" fmla="*/ 861 h 2297"/>
                    <a:gd name="T42" fmla="*/ 1407 w 2308"/>
                    <a:gd name="T43" fmla="*/ 977 h 2297"/>
                    <a:gd name="T44" fmla="*/ 1397 w 2308"/>
                    <a:gd name="T45" fmla="*/ 769 h 2297"/>
                    <a:gd name="T46" fmla="*/ 1421 w 2308"/>
                    <a:gd name="T47" fmla="*/ 623 h 2297"/>
                    <a:gd name="T48" fmla="*/ 1366 w 2308"/>
                    <a:gd name="T49" fmla="*/ 717 h 2297"/>
                    <a:gd name="T50" fmla="*/ 1127 w 2308"/>
                    <a:gd name="T51" fmla="*/ 861 h 2297"/>
                    <a:gd name="T52" fmla="*/ 1150 w 2308"/>
                    <a:gd name="T53" fmla="*/ 1127 h 2297"/>
                    <a:gd name="T54" fmla="*/ 1061 w 2308"/>
                    <a:gd name="T55" fmla="*/ 1263 h 2297"/>
                    <a:gd name="T56" fmla="*/ 1049 w 2308"/>
                    <a:gd name="T57" fmla="*/ 1445 h 2297"/>
                    <a:gd name="T58" fmla="*/ 1007 w 2308"/>
                    <a:gd name="T59" fmla="*/ 1329 h 2297"/>
                    <a:gd name="T60" fmla="*/ 976 w 2308"/>
                    <a:gd name="T61" fmla="*/ 1251 h 2297"/>
                    <a:gd name="T62" fmla="*/ 935 w 2308"/>
                    <a:gd name="T63" fmla="*/ 1349 h 2297"/>
                    <a:gd name="T64" fmla="*/ 940 w 2308"/>
                    <a:gd name="T65" fmla="*/ 1383 h 2297"/>
                    <a:gd name="T66" fmla="*/ 943 w 2308"/>
                    <a:gd name="T67" fmla="*/ 1517 h 2297"/>
                    <a:gd name="T68" fmla="*/ 919 w 2308"/>
                    <a:gd name="T69" fmla="*/ 1663 h 2297"/>
                    <a:gd name="T70" fmla="*/ 810 w 2308"/>
                    <a:gd name="T71" fmla="*/ 1769 h 2297"/>
                    <a:gd name="T72" fmla="*/ 632 w 2308"/>
                    <a:gd name="T73" fmla="*/ 1773 h 2297"/>
                    <a:gd name="T74" fmla="*/ 664 w 2308"/>
                    <a:gd name="T75" fmla="*/ 2031 h 2297"/>
                    <a:gd name="T76" fmla="*/ 532 w 2308"/>
                    <a:gd name="T77" fmla="*/ 2091 h 2297"/>
                    <a:gd name="T78" fmla="*/ 428 w 2308"/>
                    <a:gd name="T79" fmla="*/ 1943 h 2297"/>
                    <a:gd name="T80" fmla="*/ 492 w 2308"/>
                    <a:gd name="T81" fmla="*/ 2247 h 2297"/>
                    <a:gd name="T82" fmla="*/ 386 w 2308"/>
                    <a:gd name="T83" fmla="*/ 2085 h 2297"/>
                    <a:gd name="T84" fmla="*/ 384 w 2308"/>
                    <a:gd name="T85" fmla="*/ 1807 h 2297"/>
                    <a:gd name="T86" fmla="*/ 384 w 2308"/>
                    <a:gd name="T87" fmla="*/ 1565 h 2297"/>
                    <a:gd name="T88" fmla="*/ 38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384 w 2308"/>
                    <a:gd name="T107" fmla="*/ 515 h 2297"/>
                    <a:gd name="T108" fmla="*/ 384 w 2308"/>
                    <a:gd name="T109" fmla="*/ 673 h 2297"/>
                    <a:gd name="T110" fmla="*/ 378 w 2308"/>
                    <a:gd name="T111" fmla="*/ 733 h 2297"/>
                    <a:gd name="T112" fmla="*/ 384 w 2308"/>
                    <a:gd name="T113" fmla="*/ 599 h 2297"/>
                    <a:gd name="T114" fmla="*/ 384 w 2308"/>
                    <a:gd name="T115" fmla="*/ 411 h 2297"/>
                    <a:gd name="T116" fmla="*/ 384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4" name="Freeform 188">
                  <a:extLst>
                    <a:ext uri="{FF2B5EF4-FFF2-40B4-BE49-F238E27FC236}">
                      <a16:creationId xmlns:a16="http://schemas.microsoft.com/office/drawing/2014/main" id="{0AEE054B-84EB-4121-88E5-FFEE36C2DED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00" y="2079"/>
                  <a:ext cx="58" cy="88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2275 h 87"/>
                    <a:gd name="T14" fmla="*/ 38 w 58"/>
                    <a:gd name="T15" fmla="*/ 2609 h 87"/>
                    <a:gd name="T16" fmla="*/ 26 w 58"/>
                    <a:gd name="T17" fmla="*/ 2731 h 87"/>
                    <a:gd name="T18" fmla="*/ 12 w 58"/>
                    <a:gd name="T19" fmla="*/ 2381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5" name="Freeform 189">
                  <a:extLst>
                    <a:ext uri="{FF2B5EF4-FFF2-40B4-BE49-F238E27FC236}">
                      <a16:creationId xmlns:a16="http://schemas.microsoft.com/office/drawing/2014/main" id="{4E12903A-9635-4AD6-8EA9-8470E18D7DB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1" y="1818"/>
                  <a:ext cx="279" cy="304"/>
                </a:xfrm>
                <a:custGeom>
                  <a:avLst/>
                  <a:gdLst>
                    <a:gd name="T0" fmla="*/ 44 w 279"/>
                    <a:gd name="T1" fmla="*/ 51 h 307"/>
                    <a:gd name="T2" fmla="*/ 28 w 279"/>
                    <a:gd name="T3" fmla="*/ 51 h 307"/>
                    <a:gd name="T4" fmla="*/ 10 w 279"/>
                    <a:gd name="T5" fmla="*/ 51 h 307"/>
                    <a:gd name="T6" fmla="*/ 4 w 279"/>
                    <a:gd name="T7" fmla="*/ 51 h 307"/>
                    <a:gd name="T8" fmla="*/ 0 w 279"/>
                    <a:gd name="T9" fmla="*/ 51 h 307"/>
                    <a:gd name="T10" fmla="*/ 22 w 279"/>
                    <a:gd name="T11" fmla="*/ 51 h 307"/>
                    <a:gd name="T12" fmla="*/ 34 w 279"/>
                    <a:gd name="T13" fmla="*/ 51 h 307"/>
                    <a:gd name="T14" fmla="*/ 48 w 279"/>
                    <a:gd name="T15" fmla="*/ 51 h 307"/>
                    <a:gd name="T16" fmla="*/ 66 w 279"/>
                    <a:gd name="T17" fmla="*/ 51 h 307"/>
                    <a:gd name="T18" fmla="*/ 82 w 279"/>
                    <a:gd name="T19" fmla="*/ 51 h 307"/>
                    <a:gd name="T20" fmla="*/ 94 w 279"/>
                    <a:gd name="T21" fmla="*/ 51 h 307"/>
                    <a:gd name="T22" fmla="*/ 104 w 279"/>
                    <a:gd name="T23" fmla="*/ 51 h 307"/>
                    <a:gd name="T24" fmla="*/ 122 w 279"/>
                    <a:gd name="T25" fmla="*/ 51 h 307"/>
                    <a:gd name="T26" fmla="*/ 128 w 279"/>
                    <a:gd name="T27" fmla="*/ 51 h 307"/>
                    <a:gd name="T28" fmla="*/ 146 w 279"/>
                    <a:gd name="T29" fmla="*/ 51 h 307"/>
                    <a:gd name="T30" fmla="*/ 142 w 279"/>
                    <a:gd name="T31" fmla="*/ 51 h 307"/>
                    <a:gd name="T32" fmla="*/ 154 w 279"/>
                    <a:gd name="T33" fmla="*/ 51 h 307"/>
                    <a:gd name="T34" fmla="*/ 166 w 279"/>
                    <a:gd name="T35" fmla="*/ 51 h 307"/>
                    <a:gd name="T36" fmla="*/ 170 w 279"/>
                    <a:gd name="T37" fmla="*/ 51 h 307"/>
                    <a:gd name="T38" fmla="*/ 194 w 279"/>
                    <a:gd name="T39" fmla="*/ 51 h 307"/>
                    <a:gd name="T40" fmla="*/ 180 w 279"/>
                    <a:gd name="T41" fmla="*/ 51 h 307"/>
                    <a:gd name="T42" fmla="*/ 192 w 279"/>
                    <a:gd name="T43" fmla="*/ 51 h 307"/>
                    <a:gd name="T44" fmla="*/ 208 w 279"/>
                    <a:gd name="T45" fmla="*/ 51 h 307"/>
                    <a:gd name="T46" fmla="*/ 228 w 279"/>
                    <a:gd name="T47" fmla="*/ 51 h 307"/>
                    <a:gd name="T48" fmla="*/ 224 w 279"/>
                    <a:gd name="T49" fmla="*/ 51 h 307"/>
                    <a:gd name="T50" fmla="*/ 232 w 279"/>
                    <a:gd name="T51" fmla="*/ 51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1 h 307"/>
                    <a:gd name="T66" fmla="*/ 266 w 279"/>
                    <a:gd name="T67" fmla="*/ 51 h 307"/>
                    <a:gd name="T68" fmla="*/ 276 w 279"/>
                    <a:gd name="T69" fmla="*/ 51 h 307"/>
                    <a:gd name="T70" fmla="*/ 262 w 279"/>
                    <a:gd name="T71" fmla="*/ 51 h 307"/>
                    <a:gd name="T72" fmla="*/ 246 w 279"/>
                    <a:gd name="T73" fmla="*/ 51 h 307"/>
                    <a:gd name="T74" fmla="*/ 240 w 279"/>
                    <a:gd name="T75" fmla="*/ 51 h 307"/>
                    <a:gd name="T76" fmla="*/ 220 w 279"/>
                    <a:gd name="T77" fmla="*/ 51 h 307"/>
                    <a:gd name="T78" fmla="*/ 206 w 279"/>
                    <a:gd name="T79" fmla="*/ 51 h 307"/>
                    <a:gd name="T80" fmla="*/ 188 w 279"/>
                    <a:gd name="T81" fmla="*/ 51 h 307"/>
                    <a:gd name="T82" fmla="*/ 168 w 279"/>
                    <a:gd name="T83" fmla="*/ 51 h 307"/>
                    <a:gd name="T84" fmla="*/ 150 w 279"/>
                    <a:gd name="T85" fmla="*/ 51 h 307"/>
                    <a:gd name="T86" fmla="*/ 140 w 279"/>
                    <a:gd name="T87" fmla="*/ 51 h 307"/>
                    <a:gd name="T88" fmla="*/ 130 w 279"/>
                    <a:gd name="T89" fmla="*/ 51 h 307"/>
                    <a:gd name="T90" fmla="*/ 110 w 279"/>
                    <a:gd name="T91" fmla="*/ 51 h 307"/>
                    <a:gd name="T92" fmla="*/ 104 w 279"/>
                    <a:gd name="T93" fmla="*/ 51 h 307"/>
                    <a:gd name="T94" fmla="*/ 82 w 279"/>
                    <a:gd name="T95" fmla="*/ 51 h 307"/>
                    <a:gd name="T96" fmla="*/ 64 w 279"/>
                    <a:gd name="T97" fmla="*/ 51 h 307"/>
                    <a:gd name="T98" fmla="*/ 50 w 279"/>
                    <a:gd name="T99" fmla="*/ 51 h 307"/>
                    <a:gd name="T100" fmla="*/ 52 w 279"/>
                    <a:gd name="T101" fmla="*/ 51 h 307"/>
                    <a:gd name="T102" fmla="*/ 50 w 279"/>
                    <a:gd name="T103" fmla="*/ 51 h 307"/>
                    <a:gd name="T104" fmla="*/ 80 w 279"/>
                    <a:gd name="T105" fmla="*/ 51 h 307"/>
                    <a:gd name="T106" fmla="*/ 86 w 279"/>
                    <a:gd name="T107" fmla="*/ 51 h 307"/>
                    <a:gd name="T108" fmla="*/ 98 w 279"/>
                    <a:gd name="T109" fmla="*/ 51 h 307"/>
                    <a:gd name="T110" fmla="*/ 96 w 279"/>
                    <a:gd name="T111" fmla="*/ 51 h 307"/>
                    <a:gd name="T112" fmla="*/ 80 w 279"/>
                    <a:gd name="T113" fmla="*/ 51 h 307"/>
                    <a:gd name="T114" fmla="*/ 60 w 279"/>
                    <a:gd name="T115" fmla="*/ 51 h 307"/>
                    <a:gd name="T116" fmla="*/ 50 w 279"/>
                    <a:gd name="T117" fmla="*/ 51 h 307"/>
                    <a:gd name="T118" fmla="*/ 36 w 279"/>
                    <a:gd name="T119" fmla="*/ 51 h 307"/>
                    <a:gd name="T120" fmla="*/ 44 w 279"/>
                    <a:gd name="T121" fmla="*/ 51 h 307"/>
                    <a:gd name="T122" fmla="*/ 40 w 279"/>
                    <a:gd name="T123" fmla="*/ 51 h 307"/>
                    <a:gd name="T124" fmla="*/ 44 w 279"/>
                    <a:gd name="T125" fmla="*/ 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6" name="Freeform 190">
                  <a:extLst>
                    <a:ext uri="{FF2B5EF4-FFF2-40B4-BE49-F238E27FC236}">
                      <a16:creationId xmlns:a16="http://schemas.microsoft.com/office/drawing/2014/main" id="{7111E274-8D94-4B3A-A85D-99CB8336BFB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56" y="1732"/>
                  <a:ext cx="137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69 w 138"/>
                    <a:gd name="T17" fmla="*/ 41 h 113"/>
                    <a:gd name="T18" fmla="*/ 69 w 138"/>
                    <a:gd name="T19" fmla="*/ 35 h 113"/>
                    <a:gd name="T20" fmla="*/ 69 w 138"/>
                    <a:gd name="T21" fmla="*/ 37 h 113"/>
                    <a:gd name="T22" fmla="*/ 69 w 138"/>
                    <a:gd name="T23" fmla="*/ 25 h 113"/>
                    <a:gd name="T24" fmla="*/ 69 w 138"/>
                    <a:gd name="T25" fmla="*/ 39 h 113"/>
                    <a:gd name="T26" fmla="*/ 69 w 138"/>
                    <a:gd name="T27" fmla="*/ 45 h 113"/>
                    <a:gd name="T28" fmla="*/ 69 w 138"/>
                    <a:gd name="T29" fmla="*/ 57 h 113"/>
                    <a:gd name="T30" fmla="*/ 69 w 138"/>
                    <a:gd name="T31" fmla="*/ 73 h 113"/>
                    <a:gd name="T32" fmla="*/ 69 w 138"/>
                    <a:gd name="T33" fmla="*/ 77 h 113"/>
                    <a:gd name="T34" fmla="*/ 69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7" name="Freeform 191">
                  <a:extLst>
                    <a:ext uri="{FF2B5EF4-FFF2-40B4-BE49-F238E27FC236}">
                      <a16:creationId xmlns:a16="http://schemas.microsoft.com/office/drawing/2014/main" id="{E9EB3689-DB43-45DF-B15E-9A095DAA19C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5" y="1717"/>
                  <a:ext cx="48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10894131 w 46"/>
                    <a:gd name="T3" fmla="*/ 0 h 34"/>
                    <a:gd name="T4" fmla="*/ 22122897 w 46"/>
                    <a:gd name="T5" fmla="*/ 16 h 34"/>
                    <a:gd name="T6" fmla="*/ 10894131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8" name="Freeform 192">
                  <a:extLst>
                    <a:ext uri="{FF2B5EF4-FFF2-40B4-BE49-F238E27FC236}">
                      <a16:creationId xmlns:a16="http://schemas.microsoft.com/office/drawing/2014/main" id="{5CBFBFE0-8F4D-485B-9FD7-99DD8C29682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33" y="1679"/>
                  <a:ext cx="40" cy="46"/>
                </a:xfrm>
                <a:custGeom>
                  <a:avLst/>
                  <a:gdLst>
                    <a:gd name="T0" fmla="*/ 17 w 39"/>
                    <a:gd name="T1" fmla="*/ 23 h 47"/>
                    <a:gd name="T2" fmla="*/ 13 w 39"/>
                    <a:gd name="T3" fmla="*/ 17 h 47"/>
                    <a:gd name="T4" fmla="*/ 68520 w 39"/>
                    <a:gd name="T5" fmla="*/ 19 h 47"/>
                    <a:gd name="T6" fmla="*/ 61921 w 39"/>
                    <a:gd name="T7" fmla="*/ 23 h 47"/>
                    <a:gd name="T8" fmla="*/ 17 w 39"/>
                    <a:gd name="T9" fmla="*/ 2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9" name="Freeform 193">
                  <a:extLst>
                    <a:ext uri="{FF2B5EF4-FFF2-40B4-BE49-F238E27FC236}">
                      <a16:creationId xmlns:a16="http://schemas.microsoft.com/office/drawing/2014/main" id="{DC46A7CE-C12F-4481-B4C9-00F398B5691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5" y="1661"/>
                  <a:ext cx="26" cy="25"/>
                </a:xfrm>
                <a:custGeom>
                  <a:avLst/>
                  <a:gdLst>
                    <a:gd name="T0" fmla="*/ 11 w 25"/>
                    <a:gd name="T1" fmla="*/ 6 h 27"/>
                    <a:gd name="T2" fmla="*/ 7 w 25"/>
                    <a:gd name="T3" fmla="*/ 6 h 27"/>
                    <a:gd name="T4" fmla="*/ 3230196 w 25"/>
                    <a:gd name="T5" fmla="*/ 0 h 27"/>
                    <a:gd name="T6" fmla="*/ 11 w 25"/>
                    <a:gd name="T7" fmla="*/ 6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0" name="Freeform 194">
                  <a:extLst>
                    <a:ext uri="{FF2B5EF4-FFF2-40B4-BE49-F238E27FC236}">
                      <a16:creationId xmlns:a16="http://schemas.microsoft.com/office/drawing/2014/main" id="{648C593B-88F2-412F-9C79-5E36005042A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2" y="1481"/>
                  <a:ext cx="62" cy="235"/>
                </a:xfrm>
                <a:custGeom>
                  <a:avLst/>
                  <a:gdLst>
                    <a:gd name="T0" fmla="*/ 3 w 62"/>
                    <a:gd name="T1" fmla="*/ 39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39 h 238"/>
                    <a:gd name="T12" fmla="*/ 57 w 62"/>
                    <a:gd name="T13" fmla="*/ 39 h 238"/>
                    <a:gd name="T14" fmla="*/ 61 w 62"/>
                    <a:gd name="T15" fmla="*/ 39 h 238"/>
                    <a:gd name="T16" fmla="*/ 51 w 62"/>
                    <a:gd name="T17" fmla="*/ 39 h 238"/>
                    <a:gd name="T18" fmla="*/ 39 w 62"/>
                    <a:gd name="T19" fmla="*/ 39 h 238"/>
                    <a:gd name="T20" fmla="*/ 27 w 62"/>
                    <a:gd name="T21" fmla="*/ 39 h 238"/>
                    <a:gd name="T22" fmla="*/ 51 w 62"/>
                    <a:gd name="T23" fmla="*/ 39 h 238"/>
                    <a:gd name="T24" fmla="*/ 35 w 62"/>
                    <a:gd name="T25" fmla="*/ 39 h 238"/>
                    <a:gd name="T26" fmla="*/ 11 w 62"/>
                    <a:gd name="T27" fmla="*/ 39 h 238"/>
                    <a:gd name="T28" fmla="*/ 11 w 62"/>
                    <a:gd name="T29" fmla="*/ 39 h 238"/>
                    <a:gd name="T30" fmla="*/ 9 w 62"/>
                    <a:gd name="T31" fmla="*/ 39 h 238"/>
                    <a:gd name="T32" fmla="*/ 19 w 62"/>
                    <a:gd name="T33" fmla="*/ 39 h 238"/>
                    <a:gd name="T34" fmla="*/ 1 w 62"/>
                    <a:gd name="T35" fmla="*/ 39 h 238"/>
                    <a:gd name="T36" fmla="*/ 3 w 62"/>
                    <a:gd name="T37" fmla="*/ 39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1" name="Freeform 195">
                  <a:extLst>
                    <a:ext uri="{FF2B5EF4-FFF2-40B4-BE49-F238E27FC236}">
                      <a16:creationId xmlns:a16="http://schemas.microsoft.com/office/drawing/2014/main" id="{D39BCD0D-BD52-4608-9297-F5CD6810549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09" y="2453"/>
                  <a:ext cx="48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22651 w 47"/>
                    <a:gd name="T5" fmla="*/ 28 h 114"/>
                    <a:gd name="T6" fmla="*/ 23625 w 47"/>
                    <a:gd name="T7" fmla="*/ 46 h 114"/>
                    <a:gd name="T8" fmla="*/ 25700 w 47"/>
                    <a:gd name="T9" fmla="*/ 58 h 114"/>
                    <a:gd name="T10" fmla="*/ 18351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2" name="Freeform 196">
                  <a:extLst>
                    <a:ext uri="{FF2B5EF4-FFF2-40B4-BE49-F238E27FC236}">
                      <a16:creationId xmlns:a16="http://schemas.microsoft.com/office/drawing/2014/main" id="{8DFE1A48-2748-449E-BC00-D1F4A47C9B1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86" y="1901"/>
                  <a:ext cx="54" cy="238"/>
                </a:xfrm>
                <a:custGeom>
                  <a:avLst/>
                  <a:gdLst>
                    <a:gd name="T0" fmla="*/ 24 w 55"/>
                    <a:gd name="T1" fmla="*/ 11 h 239"/>
                    <a:gd name="T2" fmla="*/ 27 w 55"/>
                    <a:gd name="T3" fmla="*/ 27 h 239"/>
                    <a:gd name="T4" fmla="*/ 27 w 55"/>
                    <a:gd name="T5" fmla="*/ 39 h 239"/>
                    <a:gd name="T6" fmla="*/ 27 w 55"/>
                    <a:gd name="T7" fmla="*/ 81 h 239"/>
                    <a:gd name="T8" fmla="*/ 27 w 55"/>
                    <a:gd name="T9" fmla="*/ 111 h 239"/>
                    <a:gd name="T10" fmla="*/ 22 w 55"/>
                    <a:gd name="T11" fmla="*/ 119 h 239"/>
                    <a:gd name="T12" fmla="*/ 10 w 55"/>
                    <a:gd name="T13" fmla="*/ 119 h 239"/>
                    <a:gd name="T14" fmla="*/ 2 w 55"/>
                    <a:gd name="T15" fmla="*/ 119 h 239"/>
                    <a:gd name="T16" fmla="*/ 0 w 55"/>
                    <a:gd name="T17" fmla="*/ 119 h 239"/>
                    <a:gd name="T18" fmla="*/ 2 w 55"/>
                    <a:gd name="T19" fmla="*/ 119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3" name="Freeform 197">
                  <a:extLst>
                    <a:ext uri="{FF2B5EF4-FFF2-40B4-BE49-F238E27FC236}">
                      <a16:creationId xmlns:a16="http://schemas.microsoft.com/office/drawing/2014/main" id="{476C9388-5BEE-4825-BD25-B29604762B6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18" y="2719"/>
                  <a:ext cx="291" cy="398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199 h 399"/>
                    <a:gd name="T26" fmla="*/ 215 w 291"/>
                    <a:gd name="T27" fmla="*/ 199 h 399"/>
                    <a:gd name="T28" fmla="*/ 241 w 291"/>
                    <a:gd name="T29" fmla="*/ 199 h 399"/>
                    <a:gd name="T30" fmla="*/ 227 w 291"/>
                    <a:gd name="T31" fmla="*/ 199 h 399"/>
                    <a:gd name="T32" fmla="*/ 215 w 291"/>
                    <a:gd name="T33" fmla="*/ 199 h 399"/>
                    <a:gd name="T34" fmla="*/ 205 w 291"/>
                    <a:gd name="T35" fmla="*/ 199 h 399"/>
                    <a:gd name="T36" fmla="*/ 221 w 291"/>
                    <a:gd name="T37" fmla="*/ 199 h 399"/>
                    <a:gd name="T38" fmla="*/ 237 w 291"/>
                    <a:gd name="T39" fmla="*/ 199 h 399"/>
                    <a:gd name="T40" fmla="*/ 241 w 291"/>
                    <a:gd name="T41" fmla="*/ 199 h 399"/>
                    <a:gd name="T42" fmla="*/ 253 w 291"/>
                    <a:gd name="T43" fmla="*/ 199 h 399"/>
                    <a:gd name="T44" fmla="*/ 255 w 291"/>
                    <a:gd name="T45" fmla="*/ 199 h 399"/>
                    <a:gd name="T46" fmla="*/ 271 w 291"/>
                    <a:gd name="T47" fmla="*/ 199 h 399"/>
                    <a:gd name="T48" fmla="*/ 273 w 291"/>
                    <a:gd name="T49" fmla="*/ 199 h 399"/>
                    <a:gd name="T50" fmla="*/ 279 w 291"/>
                    <a:gd name="T51" fmla="*/ 199 h 399"/>
                    <a:gd name="T52" fmla="*/ 291 w 291"/>
                    <a:gd name="T53" fmla="*/ 199 h 399"/>
                    <a:gd name="T54" fmla="*/ 275 w 291"/>
                    <a:gd name="T55" fmla="*/ 199 h 399"/>
                    <a:gd name="T56" fmla="*/ 277 w 291"/>
                    <a:gd name="T57" fmla="*/ 199 h 399"/>
                    <a:gd name="T58" fmla="*/ 281 w 291"/>
                    <a:gd name="T59" fmla="*/ 199 h 399"/>
                    <a:gd name="T60" fmla="*/ 273 w 291"/>
                    <a:gd name="T61" fmla="*/ 199 h 399"/>
                    <a:gd name="T62" fmla="*/ 271 w 291"/>
                    <a:gd name="T63" fmla="*/ 199 h 399"/>
                    <a:gd name="T64" fmla="*/ 257 w 291"/>
                    <a:gd name="T65" fmla="*/ 199 h 399"/>
                    <a:gd name="T66" fmla="*/ 239 w 291"/>
                    <a:gd name="T67" fmla="*/ 199 h 399"/>
                    <a:gd name="T68" fmla="*/ 213 w 291"/>
                    <a:gd name="T69" fmla="*/ 199 h 399"/>
                    <a:gd name="T70" fmla="*/ 201 w 291"/>
                    <a:gd name="T71" fmla="*/ 199 h 399"/>
                    <a:gd name="T72" fmla="*/ 189 w 291"/>
                    <a:gd name="T73" fmla="*/ 199 h 399"/>
                    <a:gd name="T74" fmla="*/ 175 w 291"/>
                    <a:gd name="T75" fmla="*/ 199 h 399"/>
                    <a:gd name="T76" fmla="*/ 153 w 291"/>
                    <a:gd name="T77" fmla="*/ 199 h 399"/>
                    <a:gd name="T78" fmla="*/ 133 w 291"/>
                    <a:gd name="T79" fmla="*/ 199 h 399"/>
                    <a:gd name="T80" fmla="*/ 117 w 291"/>
                    <a:gd name="T81" fmla="*/ 19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4" name="Freeform 198">
                  <a:extLst>
                    <a:ext uri="{FF2B5EF4-FFF2-40B4-BE49-F238E27FC236}">
                      <a16:creationId xmlns:a16="http://schemas.microsoft.com/office/drawing/2014/main" id="{B5D5F7CF-FC5B-4040-9801-C12CA352732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7" y="2800"/>
                  <a:ext cx="31" cy="34"/>
                </a:xfrm>
                <a:custGeom>
                  <a:avLst/>
                  <a:gdLst>
                    <a:gd name="T0" fmla="*/ 18 w 31"/>
                    <a:gd name="T1" fmla="*/ 209990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209990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5" name="Freeform 199">
                  <a:extLst>
                    <a:ext uri="{FF2B5EF4-FFF2-40B4-BE49-F238E27FC236}">
                      <a16:creationId xmlns:a16="http://schemas.microsoft.com/office/drawing/2014/main" id="{CEEADB46-276E-4215-B2B3-2FEF9058511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66" y="2852"/>
                  <a:ext cx="31" cy="34"/>
                </a:xfrm>
                <a:custGeom>
                  <a:avLst/>
                  <a:gdLst>
                    <a:gd name="T0" fmla="*/ 2147483646 w 28"/>
                    <a:gd name="T1" fmla="*/ 28 h 34"/>
                    <a:gd name="T2" fmla="*/ 0 w 28"/>
                    <a:gd name="T3" fmla="*/ 12 h 34"/>
                    <a:gd name="T4" fmla="*/ 2147483646 w 28"/>
                    <a:gd name="T5" fmla="*/ 6 h 34"/>
                    <a:gd name="T6" fmla="*/ 2147483646 w 28"/>
                    <a:gd name="T7" fmla="*/ 30 h 34"/>
                    <a:gd name="T8" fmla="*/ 214748364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6" name="Freeform 200">
                  <a:extLst>
                    <a:ext uri="{FF2B5EF4-FFF2-40B4-BE49-F238E27FC236}">
                      <a16:creationId xmlns:a16="http://schemas.microsoft.com/office/drawing/2014/main" id="{910A88B7-9286-49C7-902A-844984FDE13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90" y="2932"/>
                  <a:ext cx="31" cy="26"/>
                </a:xfrm>
                <a:custGeom>
                  <a:avLst/>
                  <a:gdLst>
                    <a:gd name="T0" fmla="*/ 2147483646 w 28"/>
                    <a:gd name="T1" fmla="*/ 2147483646 h 23"/>
                    <a:gd name="T2" fmla="*/ 2147483646 w 28"/>
                    <a:gd name="T3" fmla="*/ 0 h 23"/>
                    <a:gd name="T4" fmla="*/ 2147483646 w 28"/>
                    <a:gd name="T5" fmla="*/ 2147483646 h 23"/>
                    <a:gd name="T6" fmla="*/ 2147483646 w 28"/>
                    <a:gd name="T7" fmla="*/ 2147483646 h 23"/>
                    <a:gd name="T8" fmla="*/ 2147483646 w 28"/>
                    <a:gd name="T9" fmla="*/ 2147483646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7" name="Freeform 201">
                  <a:extLst>
                    <a:ext uri="{FF2B5EF4-FFF2-40B4-BE49-F238E27FC236}">
                      <a16:creationId xmlns:a16="http://schemas.microsoft.com/office/drawing/2014/main" id="{5918C1B1-CBA1-4766-886F-B34A0A418BE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03" y="2422"/>
                  <a:ext cx="78" cy="59"/>
                </a:xfrm>
                <a:custGeom>
                  <a:avLst/>
                  <a:gdLst>
                    <a:gd name="T0" fmla="*/ 14 w 77"/>
                    <a:gd name="T1" fmla="*/ 30 h 60"/>
                    <a:gd name="T2" fmla="*/ 0 w 77"/>
                    <a:gd name="T3" fmla="*/ 30 h 60"/>
                    <a:gd name="T4" fmla="*/ 20 w 77"/>
                    <a:gd name="T5" fmla="*/ 10 h 60"/>
                    <a:gd name="T6" fmla="*/ 30 w 77"/>
                    <a:gd name="T7" fmla="*/ 2 h 60"/>
                    <a:gd name="T8" fmla="*/ 2413 w 77"/>
                    <a:gd name="T9" fmla="*/ 6 h 60"/>
                    <a:gd name="T10" fmla="*/ 3125 w 77"/>
                    <a:gd name="T11" fmla="*/ 4 h 60"/>
                    <a:gd name="T12" fmla="*/ 3649 w 77"/>
                    <a:gd name="T13" fmla="*/ 12 h 60"/>
                    <a:gd name="T14" fmla="*/ 3377 w 77"/>
                    <a:gd name="T15" fmla="*/ 30 h 60"/>
                    <a:gd name="T16" fmla="*/ 2541 w 77"/>
                    <a:gd name="T17" fmla="*/ 30 h 60"/>
                    <a:gd name="T18" fmla="*/ 2351 w 77"/>
                    <a:gd name="T19" fmla="*/ 30 h 60"/>
                    <a:gd name="T20" fmla="*/ 28 w 77"/>
                    <a:gd name="T21" fmla="*/ 30 h 60"/>
                    <a:gd name="T22" fmla="*/ 14 w 77"/>
                    <a:gd name="T23" fmla="*/ 30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8" name="Freeform 202">
                  <a:extLst>
                    <a:ext uri="{FF2B5EF4-FFF2-40B4-BE49-F238E27FC236}">
                      <a16:creationId xmlns:a16="http://schemas.microsoft.com/office/drawing/2014/main" id="{A7BB1A0A-9416-43B6-B2C8-8F2460F4A16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25" y="2317"/>
                  <a:ext cx="57" cy="101"/>
                </a:xfrm>
                <a:custGeom>
                  <a:avLst/>
                  <a:gdLst>
                    <a:gd name="T0" fmla="*/ 14 w 59"/>
                    <a:gd name="T1" fmla="*/ 51 h 102"/>
                    <a:gd name="T2" fmla="*/ 14 w 59"/>
                    <a:gd name="T3" fmla="*/ 51 h 102"/>
                    <a:gd name="T4" fmla="*/ 14 w 59"/>
                    <a:gd name="T5" fmla="*/ 51 h 102"/>
                    <a:gd name="T6" fmla="*/ 14 w 59"/>
                    <a:gd name="T7" fmla="*/ 51 h 102"/>
                    <a:gd name="T8" fmla="*/ 14 w 59"/>
                    <a:gd name="T9" fmla="*/ 51 h 102"/>
                    <a:gd name="T10" fmla="*/ 3 w 59"/>
                    <a:gd name="T11" fmla="*/ 51 h 102"/>
                    <a:gd name="T12" fmla="*/ 9 w 59"/>
                    <a:gd name="T13" fmla="*/ 51 h 102"/>
                    <a:gd name="T14" fmla="*/ 7 w 59"/>
                    <a:gd name="T15" fmla="*/ 46 h 102"/>
                    <a:gd name="T16" fmla="*/ 14 w 59"/>
                    <a:gd name="T17" fmla="*/ 30 h 102"/>
                    <a:gd name="T18" fmla="*/ 14 w 59"/>
                    <a:gd name="T19" fmla="*/ 0 h 102"/>
                    <a:gd name="T20" fmla="*/ 14 w 59"/>
                    <a:gd name="T21" fmla="*/ 14 h 102"/>
                    <a:gd name="T22" fmla="*/ 14 w 59"/>
                    <a:gd name="T23" fmla="*/ 34 h 102"/>
                    <a:gd name="T24" fmla="*/ 14 w 59"/>
                    <a:gd name="T25" fmla="*/ 51 h 102"/>
                    <a:gd name="T26" fmla="*/ 14 w 59"/>
                    <a:gd name="T27" fmla="*/ 51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9" name="Freeform 203">
                  <a:extLst>
                    <a:ext uri="{FF2B5EF4-FFF2-40B4-BE49-F238E27FC236}">
                      <a16:creationId xmlns:a16="http://schemas.microsoft.com/office/drawing/2014/main" id="{B50662E4-D07C-4B98-93D6-B48CFE824CF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1" y="2294"/>
                  <a:ext cx="35" cy="29"/>
                </a:xfrm>
                <a:custGeom>
                  <a:avLst/>
                  <a:gdLst>
                    <a:gd name="T0" fmla="*/ 4 w 35"/>
                    <a:gd name="T1" fmla="*/ 5 h 32"/>
                    <a:gd name="T2" fmla="*/ 20 w 35"/>
                    <a:gd name="T3" fmla="*/ 0 h 32"/>
                    <a:gd name="T4" fmla="*/ 12 w 35"/>
                    <a:gd name="T5" fmla="*/ 5 h 32"/>
                    <a:gd name="T6" fmla="*/ 4 w 35"/>
                    <a:gd name="T7" fmla="*/ 5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0" name="Freeform 204">
                  <a:extLst>
                    <a:ext uri="{FF2B5EF4-FFF2-40B4-BE49-F238E27FC236}">
                      <a16:creationId xmlns:a16="http://schemas.microsoft.com/office/drawing/2014/main" id="{0488050A-F764-476A-89D8-EF619704A09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1" cy="17"/>
                </a:xfrm>
                <a:custGeom>
                  <a:avLst/>
                  <a:gdLst>
                    <a:gd name="T0" fmla="*/ 4 w 30"/>
                    <a:gd name="T1" fmla="*/ 1569330757 h 16"/>
                    <a:gd name="T2" fmla="*/ 14 w 30"/>
                    <a:gd name="T3" fmla="*/ 0 h 16"/>
                    <a:gd name="T4" fmla="*/ 6 w 30"/>
                    <a:gd name="T5" fmla="*/ 1771627300 h 16"/>
                    <a:gd name="T6" fmla="*/ 0 w 30"/>
                    <a:gd name="T7" fmla="*/ 2000001131 h 16"/>
                    <a:gd name="T8" fmla="*/ 4 w 30"/>
                    <a:gd name="T9" fmla="*/ 1569330757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</p:grpSp>
      </p:grpSp>
      <p:sp>
        <p:nvSpPr>
          <p:cNvPr id="181453" name="Rectangle 205"/>
          <p:cNvSpPr>
            <a:spLocks noGrp="1" noChangeArrowheads="1"/>
          </p:cNvSpPr>
          <p:nvPr>
            <p:ph type="ctrTitle"/>
          </p:nvPr>
        </p:nvSpPr>
        <p:spPr>
          <a:xfrm>
            <a:off x="812800" y="609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145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91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07" name="Rectangle 207">
            <a:extLst>
              <a:ext uri="{FF2B5EF4-FFF2-40B4-BE49-F238E27FC236}">
                <a16:creationId xmlns:a16="http://schemas.microsoft.com/office/drawing/2014/main" id="{3B2B3F3F-6B80-4C35-999E-473B0DBAC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4795-FA74-4B1A-B0C3-68F0B950B941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208" name="Rectangle 208">
            <a:extLst>
              <a:ext uri="{FF2B5EF4-FFF2-40B4-BE49-F238E27FC236}">
                <a16:creationId xmlns:a16="http://schemas.microsoft.com/office/drawing/2014/main" id="{31C61D9A-57D9-449C-9DFC-1E898D0B5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9" name="Rectangle 209">
            <a:extLst>
              <a:ext uri="{FF2B5EF4-FFF2-40B4-BE49-F238E27FC236}">
                <a16:creationId xmlns:a16="http://schemas.microsoft.com/office/drawing/2014/main" id="{8C7DC010-F76F-49C3-BB2D-3A4C2FEB0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C7BE2-6185-4A92-BED2-722FDF748D5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766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B6AD6612-1632-4C62-84A9-97B83F84D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8F1E-B1E4-4256-ABF4-F745683570FA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6A72BE4B-FF2B-4B97-9107-4375A501F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3E748BF2-E13E-46B7-A8AB-396298E14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94B1A-43AE-47BC-B271-4000DEA41A9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741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2330755D-C3D2-4827-99B5-0EBB4D901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3085-8DC8-45AF-9377-F71437801D6C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F5CBFEE9-0783-432F-A584-C97D92856D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865634AE-4D63-4883-AE09-BC59202B2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906C-FE54-4195-8604-46090BC7304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916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09">
            <a:extLst>
              <a:ext uri="{FF2B5EF4-FFF2-40B4-BE49-F238E27FC236}">
                <a16:creationId xmlns:a16="http://schemas.microsoft.com/office/drawing/2014/main" id="{9C547F53-F94A-4177-8A42-7B3A42E76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9CA2-99EF-4357-9433-3EA48FBAD944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6" name="Rectangle 210">
            <a:extLst>
              <a:ext uri="{FF2B5EF4-FFF2-40B4-BE49-F238E27FC236}">
                <a16:creationId xmlns:a16="http://schemas.microsoft.com/office/drawing/2014/main" id="{816BCBD5-6664-4C2F-88CC-3D4F0B1AC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1">
            <a:extLst>
              <a:ext uri="{FF2B5EF4-FFF2-40B4-BE49-F238E27FC236}">
                <a16:creationId xmlns:a16="http://schemas.microsoft.com/office/drawing/2014/main" id="{7BAA3189-5687-4E92-BDB5-2085E49C7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2C1CD-04BE-43E3-BD17-72098AFCE9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9520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09">
            <a:extLst>
              <a:ext uri="{FF2B5EF4-FFF2-40B4-BE49-F238E27FC236}">
                <a16:creationId xmlns:a16="http://schemas.microsoft.com/office/drawing/2014/main" id="{BC63D6DB-9B68-4EAE-B242-992FEE52F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5AF0-FDE9-419E-9AAA-B6FFE6C63342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8" name="Rectangle 210">
            <a:extLst>
              <a:ext uri="{FF2B5EF4-FFF2-40B4-BE49-F238E27FC236}">
                <a16:creationId xmlns:a16="http://schemas.microsoft.com/office/drawing/2014/main" id="{177FBA4B-CF3B-4627-B47A-568AA249D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211">
            <a:extLst>
              <a:ext uri="{FF2B5EF4-FFF2-40B4-BE49-F238E27FC236}">
                <a16:creationId xmlns:a16="http://schemas.microsoft.com/office/drawing/2014/main" id="{FB15A0DA-7505-43D6-AD85-4D397E2D0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CA8F-643D-4841-B358-A975429C521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775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209">
            <a:extLst>
              <a:ext uri="{FF2B5EF4-FFF2-40B4-BE49-F238E27FC236}">
                <a16:creationId xmlns:a16="http://schemas.microsoft.com/office/drawing/2014/main" id="{D963B2F3-7F87-48DF-BE0C-CC799C38E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BBFC-2BD1-49D9-80CC-4F2764C8FFF5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4" name="Rectangle 210">
            <a:extLst>
              <a:ext uri="{FF2B5EF4-FFF2-40B4-BE49-F238E27FC236}">
                <a16:creationId xmlns:a16="http://schemas.microsoft.com/office/drawing/2014/main" id="{97A019CE-FA47-4673-A172-0CC8D9D74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1">
            <a:extLst>
              <a:ext uri="{FF2B5EF4-FFF2-40B4-BE49-F238E27FC236}">
                <a16:creationId xmlns:a16="http://schemas.microsoft.com/office/drawing/2014/main" id="{F1684EF6-A4BB-40C6-83A2-492F244A8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0CAB-FC3B-486F-97C3-8038E8B95C0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571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9">
            <a:extLst>
              <a:ext uri="{FF2B5EF4-FFF2-40B4-BE49-F238E27FC236}">
                <a16:creationId xmlns:a16="http://schemas.microsoft.com/office/drawing/2014/main" id="{CBE3E6D8-E664-4E83-8A45-BABF7251E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E680-F3AB-4654-9A93-EE46F0A1FF7C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3" name="Rectangle 210">
            <a:extLst>
              <a:ext uri="{FF2B5EF4-FFF2-40B4-BE49-F238E27FC236}">
                <a16:creationId xmlns:a16="http://schemas.microsoft.com/office/drawing/2014/main" id="{B85472A8-126A-438B-A8AA-EC9B429C7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211">
            <a:extLst>
              <a:ext uri="{FF2B5EF4-FFF2-40B4-BE49-F238E27FC236}">
                <a16:creationId xmlns:a16="http://schemas.microsoft.com/office/drawing/2014/main" id="{8A5D7D10-41BC-4F93-B458-1AC5474E9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DF31-7F1F-49FB-887C-12DE227B35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028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09">
            <a:extLst>
              <a:ext uri="{FF2B5EF4-FFF2-40B4-BE49-F238E27FC236}">
                <a16:creationId xmlns:a16="http://schemas.microsoft.com/office/drawing/2014/main" id="{8F471E9C-E424-4DC5-B8A2-755728CDB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FD3EE-C4EE-49F5-AD3A-DC9260E9F984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6" name="Rectangle 210">
            <a:extLst>
              <a:ext uri="{FF2B5EF4-FFF2-40B4-BE49-F238E27FC236}">
                <a16:creationId xmlns:a16="http://schemas.microsoft.com/office/drawing/2014/main" id="{67C2B328-EFDD-490F-B525-CF919CC6F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1">
            <a:extLst>
              <a:ext uri="{FF2B5EF4-FFF2-40B4-BE49-F238E27FC236}">
                <a16:creationId xmlns:a16="http://schemas.microsoft.com/office/drawing/2014/main" id="{3AEB2CB1-4B67-414C-98DF-19E661B4B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8D64-EDB2-490E-973F-B9DBB196F5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782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F77BE8-2C25-4EC0-8908-DEB8D0D8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312F43-F274-4B25-90E1-967A0388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CB150C-F96F-4E54-AC5D-2B8D1B35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D2B122-64F7-4ECC-B542-BC6F43A8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37A1BC-5DF8-45A9-9C30-239DE6BC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66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09">
            <a:extLst>
              <a:ext uri="{FF2B5EF4-FFF2-40B4-BE49-F238E27FC236}">
                <a16:creationId xmlns:a16="http://schemas.microsoft.com/office/drawing/2014/main" id="{03A11A40-B75E-4DEA-84F8-EC22350EE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7E5A-52BB-4B75-93A9-7529A53003ED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6" name="Rectangle 210">
            <a:extLst>
              <a:ext uri="{FF2B5EF4-FFF2-40B4-BE49-F238E27FC236}">
                <a16:creationId xmlns:a16="http://schemas.microsoft.com/office/drawing/2014/main" id="{81C0E6A4-D560-49BF-9457-00DCDA2F6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1">
            <a:extLst>
              <a:ext uri="{FF2B5EF4-FFF2-40B4-BE49-F238E27FC236}">
                <a16:creationId xmlns:a16="http://schemas.microsoft.com/office/drawing/2014/main" id="{42D78717-0578-4C39-BB04-E1CB0F478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7A04-E155-4408-8871-FDFA2F42D70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637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478743F8-A921-4B97-8002-0FF03FD0E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241C-A9C4-4F77-BF8D-E3A78A4BEF71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1A113CB0-93B7-4167-9A53-E199BEB4A5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CD0490ED-FF22-4D14-BAE4-0B99E6302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4AE1-9AC4-4E40-9A5D-52C7D552C93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2845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9400"/>
            <a:ext cx="2743200" cy="5854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9400"/>
            <a:ext cx="8026400" cy="5854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3AD7EEFD-8EC4-4F29-B2A9-9D3BE0A2D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060AA-A88E-4B06-B9EE-5C89B99B4C10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BB68F69C-84D7-46E6-A8CC-F4BE3E0C6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EFC8BF35-B02D-4EAB-91FB-3A583EA9A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9778-049B-4DD3-9E36-7164838E35B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540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5F6D23A-30FC-451D-895C-04BF7CADA2D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447801"/>
            <a:ext cx="6705600" cy="4238625"/>
            <a:chOff x="240" y="816"/>
            <a:chExt cx="3168" cy="2670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7A3DC7D1-2C49-4915-B2F2-D6740205281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83" y="817"/>
              <a:ext cx="2692" cy="266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350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FC4A77DE-D7E9-4255-80B5-99F8825530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" y="818"/>
              <a:ext cx="4128" cy="2667"/>
              <a:chOff x="864" y="463"/>
              <a:chExt cx="4128" cy="3473"/>
            </a:xfrm>
          </p:grpSpPr>
          <p:sp>
            <p:nvSpPr>
              <p:cNvPr id="172" name="Line 5">
                <a:extLst>
                  <a:ext uri="{FF2B5EF4-FFF2-40B4-BE49-F238E27FC236}">
                    <a16:creationId xmlns:a16="http://schemas.microsoft.com/office/drawing/2014/main" id="{B23F5546-F444-48C8-946D-9FCF479C0AB0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2940" y="816"/>
                <a:ext cx="0" cy="312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73" name="Oval 6">
                <a:extLst>
                  <a:ext uri="{FF2B5EF4-FFF2-40B4-BE49-F238E27FC236}">
                    <a16:creationId xmlns:a16="http://schemas.microsoft.com/office/drawing/2014/main" id="{D9CE31D4-760B-42C7-BF79-6F0B2C19F87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475" y="526"/>
                <a:ext cx="906" cy="435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endParaRPr lang="ja-JP" altLang="en-US" sz="1350"/>
              </a:p>
            </p:txBody>
          </p:sp>
          <p:sp>
            <p:nvSpPr>
              <p:cNvPr id="174" name="Oval 7">
                <a:extLst>
                  <a:ext uri="{FF2B5EF4-FFF2-40B4-BE49-F238E27FC236}">
                    <a16:creationId xmlns:a16="http://schemas.microsoft.com/office/drawing/2014/main" id="{A6A83612-BFD0-4CD0-99E7-49132C682CB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064" y="463"/>
                <a:ext cx="1722" cy="862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endParaRPr lang="ja-JP" altLang="en-US" sz="1350"/>
              </a:p>
            </p:txBody>
          </p:sp>
          <p:sp>
            <p:nvSpPr>
              <p:cNvPr id="175" name="Arc 8">
                <a:extLst>
                  <a:ext uri="{FF2B5EF4-FFF2-40B4-BE49-F238E27FC236}">
                    <a16:creationId xmlns:a16="http://schemas.microsoft.com/office/drawing/2014/main" id="{18E0F3E5-7817-409F-AF10-F7735157E3D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683" y="822"/>
                <a:ext cx="2496" cy="930"/>
              </a:xfrm>
              <a:custGeom>
                <a:avLst/>
                <a:gdLst>
                  <a:gd name="T0" fmla="*/ 0 w 43200"/>
                  <a:gd name="T1" fmla="*/ 0 h 32871"/>
                  <a:gd name="T2" fmla="*/ 0 w 43200"/>
                  <a:gd name="T3" fmla="*/ 0 h 32871"/>
                  <a:gd name="T4" fmla="*/ 0 w 43200"/>
                  <a:gd name="T5" fmla="*/ 0 h 328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32871" fill="none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</a:path>
                  <a:path w="43200" h="32871" stroke="0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  <a:lnTo>
                      <a:pt x="21600" y="11271"/>
                    </a:lnTo>
                    <a:lnTo>
                      <a:pt x="40868" y="151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76" name="Arc 9">
                <a:extLst>
                  <a:ext uri="{FF2B5EF4-FFF2-40B4-BE49-F238E27FC236}">
                    <a16:creationId xmlns:a16="http://schemas.microsoft.com/office/drawing/2014/main" id="{FDCDF3B4-82BA-49C9-AD07-9BB84B473ED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394" y="1308"/>
                <a:ext cx="3072" cy="899"/>
              </a:xfrm>
              <a:custGeom>
                <a:avLst/>
                <a:gdLst>
                  <a:gd name="T0" fmla="*/ 0 w 43200"/>
                  <a:gd name="T1" fmla="*/ 0 h 24657"/>
                  <a:gd name="T2" fmla="*/ 0 w 43200"/>
                  <a:gd name="T3" fmla="*/ 0 h 24657"/>
                  <a:gd name="T4" fmla="*/ 0 w 43200"/>
                  <a:gd name="T5" fmla="*/ 0 h 246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4657" fill="none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</a:path>
                  <a:path w="43200" h="24657" stroke="0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  <a:lnTo>
                      <a:pt x="21600" y="3057"/>
                    </a:lnTo>
                    <a:lnTo>
                      <a:pt x="4298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77" name="Arc 10">
                <a:extLst>
                  <a:ext uri="{FF2B5EF4-FFF2-40B4-BE49-F238E27FC236}">
                    <a16:creationId xmlns:a16="http://schemas.microsoft.com/office/drawing/2014/main" id="{37B34CE9-C992-454C-9566-D62E51731EA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212" y="1759"/>
                <a:ext cx="3442" cy="887"/>
              </a:xfrm>
              <a:custGeom>
                <a:avLst/>
                <a:gdLst>
                  <a:gd name="T0" fmla="*/ 0 w 43031"/>
                  <a:gd name="T1" fmla="*/ 0 h 21600"/>
                  <a:gd name="T2" fmla="*/ 0 w 43031"/>
                  <a:gd name="T3" fmla="*/ 0 h 21600"/>
                  <a:gd name="T4" fmla="*/ 0 w 4303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31" h="21600" fill="none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</a:path>
                  <a:path w="43031" h="21600" stroke="0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  <a:lnTo>
                      <a:pt x="21476" y="0"/>
                    </a:lnTo>
                    <a:lnTo>
                      <a:pt x="43031" y="1391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78" name="Arc 11">
                <a:extLst>
                  <a:ext uri="{FF2B5EF4-FFF2-40B4-BE49-F238E27FC236}">
                    <a16:creationId xmlns:a16="http://schemas.microsoft.com/office/drawing/2014/main" id="{F8EDD1F3-43AA-469D-9CD2-5E0A07E2EAF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175" y="2160"/>
                <a:ext cx="3525" cy="904"/>
              </a:xfrm>
              <a:custGeom>
                <a:avLst/>
                <a:gdLst>
                  <a:gd name="T0" fmla="*/ 0 w 42699"/>
                  <a:gd name="T1" fmla="*/ 0 h 21600"/>
                  <a:gd name="T2" fmla="*/ 0 w 42699"/>
                  <a:gd name="T3" fmla="*/ 0 h 21600"/>
                  <a:gd name="T4" fmla="*/ 0 w 426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699" h="21600" fill="none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</a:path>
                  <a:path w="42699" h="21600" stroke="0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  <a:lnTo>
                      <a:pt x="21220" y="0"/>
                    </a:lnTo>
                    <a:lnTo>
                      <a:pt x="42698" y="2285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79" name="Arc 12">
                <a:extLst>
                  <a:ext uri="{FF2B5EF4-FFF2-40B4-BE49-F238E27FC236}">
                    <a16:creationId xmlns:a16="http://schemas.microsoft.com/office/drawing/2014/main" id="{7341E46D-CE4A-4B89-BC70-D6E3F57CF7C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290" y="2448"/>
                <a:ext cx="3284" cy="978"/>
              </a:xfrm>
              <a:custGeom>
                <a:avLst/>
                <a:gdLst>
                  <a:gd name="T0" fmla="*/ 0 w 39783"/>
                  <a:gd name="T1" fmla="*/ 0 h 21600"/>
                  <a:gd name="T2" fmla="*/ 0 w 39783"/>
                  <a:gd name="T3" fmla="*/ 0 h 21600"/>
                  <a:gd name="T4" fmla="*/ 0 w 3978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783" h="21600" fill="none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</a:path>
                  <a:path w="39783" h="21600" stroke="0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  <a:lnTo>
                      <a:pt x="19827" y="0"/>
                    </a:lnTo>
                    <a:lnTo>
                      <a:pt x="39783" y="8265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80" name="Arc 13">
                <a:extLst>
                  <a:ext uri="{FF2B5EF4-FFF2-40B4-BE49-F238E27FC236}">
                    <a16:creationId xmlns:a16="http://schemas.microsoft.com/office/drawing/2014/main" id="{DF134E36-73DC-450F-A7EF-0AD96262650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648" y="2592"/>
                <a:ext cx="2587" cy="1113"/>
              </a:xfrm>
              <a:custGeom>
                <a:avLst/>
                <a:gdLst>
                  <a:gd name="T0" fmla="*/ 0 w 31345"/>
                  <a:gd name="T1" fmla="*/ 0 h 21600"/>
                  <a:gd name="T2" fmla="*/ 0 w 31345"/>
                  <a:gd name="T3" fmla="*/ 0 h 21600"/>
                  <a:gd name="T4" fmla="*/ 0 w 3134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345" h="21600" fill="none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</a:path>
                  <a:path w="31345" h="21600" stroke="0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  <a:lnTo>
                      <a:pt x="15481" y="0"/>
                    </a:lnTo>
                    <a:lnTo>
                      <a:pt x="31345" y="14659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sp>
            <p:nvSpPr>
              <p:cNvPr id="181" name="Arc 14">
                <a:extLst>
                  <a:ext uri="{FF2B5EF4-FFF2-40B4-BE49-F238E27FC236}">
                    <a16:creationId xmlns:a16="http://schemas.microsoft.com/office/drawing/2014/main" id="{2C815982-221C-4BC3-983A-770D0B57C07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248" y="2757"/>
                <a:ext cx="1441" cy="1112"/>
              </a:xfrm>
              <a:custGeom>
                <a:avLst/>
                <a:gdLst>
                  <a:gd name="T0" fmla="*/ 0 w 17455"/>
                  <a:gd name="T1" fmla="*/ 0 h 21600"/>
                  <a:gd name="T2" fmla="*/ 0 w 17455"/>
                  <a:gd name="T3" fmla="*/ 0 h 21600"/>
                  <a:gd name="T4" fmla="*/ 0 w 1745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455" h="21600" fill="none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</a:path>
                  <a:path w="17455" h="21600" stroke="0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  <a:lnTo>
                      <a:pt x="8051" y="0"/>
                    </a:lnTo>
                    <a:lnTo>
                      <a:pt x="17454" y="19445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grpSp>
            <p:nvGrpSpPr>
              <p:cNvPr id="182" name="Group 15">
                <a:extLst>
                  <a:ext uri="{FF2B5EF4-FFF2-40B4-BE49-F238E27FC236}">
                    <a16:creationId xmlns:a16="http://schemas.microsoft.com/office/drawing/2014/main" id="{252D33CB-7608-40A9-A91C-77DC339FC5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480"/>
                <a:ext cx="2016" cy="3448"/>
                <a:chOff x="864" y="480"/>
                <a:chExt cx="2016" cy="3448"/>
              </a:xfrm>
            </p:grpSpPr>
            <p:sp>
              <p:nvSpPr>
                <p:cNvPr id="196" name="Freeform 16">
                  <a:extLst>
                    <a:ext uri="{FF2B5EF4-FFF2-40B4-BE49-F238E27FC236}">
                      <a16:creationId xmlns:a16="http://schemas.microsoft.com/office/drawing/2014/main" id="{7F35DA7A-0722-419F-9258-8D17D6B3CC1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>
                    <a:gd name="T0" fmla="*/ 553 w 553"/>
                    <a:gd name="T1" fmla="*/ 0 h 3112"/>
                    <a:gd name="T2" fmla="*/ 345 w 553"/>
                    <a:gd name="T3" fmla="*/ 3112 h 31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7" name="Freeform 17">
                  <a:extLst>
                    <a:ext uri="{FF2B5EF4-FFF2-40B4-BE49-F238E27FC236}">
                      <a16:creationId xmlns:a16="http://schemas.microsoft.com/office/drawing/2014/main" id="{8DE9E4AB-0E80-420D-9942-092C65224E6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>
                    <a:gd name="T0" fmla="*/ 1032 w 1032"/>
                    <a:gd name="T1" fmla="*/ 0 h 3072"/>
                    <a:gd name="T2" fmla="*/ 570 w 1032"/>
                    <a:gd name="T3" fmla="*/ 3072 h 30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8" name="Freeform 18">
                  <a:extLst>
                    <a:ext uri="{FF2B5EF4-FFF2-40B4-BE49-F238E27FC236}">
                      <a16:creationId xmlns:a16="http://schemas.microsoft.com/office/drawing/2014/main" id="{2EF19D7C-94B1-4EF3-9457-07A382AD291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>
                    <a:gd name="T0" fmla="*/ 1296 w 1296"/>
                    <a:gd name="T1" fmla="*/ 0 h 2934"/>
                    <a:gd name="T2" fmla="*/ 570 w 1296"/>
                    <a:gd name="T3" fmla="*/ 2934 h 293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9" name="Freeform 19">
                  <a:extLst>
                    <a:ext uri="{FF2B5EF4-FFF2-40B4-BE49-F238E27FC236}">
                      <a16:creationId xmlns:a16="http://schemas.microsoft.com/office/drawing/2014/main" id="{60C365AB-DE72-429C-BF91-D2D9F8D136B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>
                    <a:gd name="T0" fmla="*/ 1674 w 1674"/>
                    <a:gd name="T1" fmla="*/ 0 h 2688"/>
                    <a:gd name="T2" fmla="*/ 624 w 1674"/>
                    <a:gd name="T3" fmla="*/ 2688 h 26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0" name="Freeform 20">
                  <a:extLst>
                    <a:ext uri="{FF2B5EF4-FFF2-40B4-BE49-F238E27FC236}">
                      <a16:creationId xmlns:a16="http://schemas.microsoft.com/office/drawing/2014/main" id="{652CD1B8-B9CC-4F98-B06C-69D8C892814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864" y="733"/>
                  <a:ext cx="1902" cy="2155"/>
                </a:xfrm>
                <a:custGeom>
                  <a:avLst/>
                  <a:gdLst>
                    <a:gd name="T0" fmla="*/ 1902 w 1902"/>
                    <a:gd name="T1" fmla="*/ 0 h 2154"/>
                    <a:gd name="T2" fmla="*/ 456 w 1902"/>
                    <a:gd name="T3" fmla="*/ 2462 h 215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1" name="Freeform 21">
                  <a:extLst>
                    <a:ext uri="{FF2B5EF4-FFF2-40B4-BE49-F238E27FC236}">
                      <a16:creationId xmlns:a16="http://schemas.microsoft.com/office/drawing/2014/main" id="{6FB9C9CE-6A5A-426C-B55C-CB058A360E4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>
                    <a:gd name="T0" fmla="*/ 1544 w 1544"/>
                    <a:gd name="T1" fmla="*/ 0 h 1176"/>
                    <a:gd name="T2" fmla="*/ 0 w 1544"/>
                    <a:gd name="T3" fmla="*/ 1176 h 117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2" name="Freeform 22">
                  <a:extLst>
                    <a:ext uri="{FF2B5EF4-FFF2-40B4-BE49-F238E27FC236}">
                      <a16:creationId xmlns:a16="http://schemas.microsoft.com/office/drawing/2014/main" id="{B8CEF17F-948C-465B-A000-384FDB6EB98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52" y="671"/>
                  <a:ext cx="1200" cy="473"/>
                </a:xfrm>
                <a:custGeom>
                  <a:avLst/>
                  <a:gdLst>
                    <a:gd name="T0" fmla="*/ 1200 w 1200"/>
                    <a:gd name="T1" fmla="*/ 0 h 472"/>
                    <a:gd name="T2" fmla="*/ 0 w 1200"/>
                    <a:gd name="T3" fmla="*/ 852 h 4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3" name="Freeform 23">
                  <a:extLst>
                    <a:ext uri="{FF2B5EF4-FFF2-40B4-BE49-F238E27FC236}">
                      <a16:creationId xmlns:a16="http://schemas.microsoft.com/office/drawing/2014/main" id="{D96B9C44-60BE-4E79-9718-AC2C760AA8A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>
                    <a:gd name="T0" fmla="*/ 984 w 984"/>
                    <a:gd name="T1" fmla="*/ 56 h 280"/>
                    <a:gd name="T2" fmla="*/ 0 w 984"/>
                    <a:gd name="T3" fmla="*/ 280 h 28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4" name="Freeform 24">
                  <a:extLst>
                    <a:ext uri="{FF2B5EF4-FFF2-40B4-BE49-F238E27FC236}">
                      <a16:creationId xmlns:a16="http://schemas.microsoft.com/office/drawing/2014/main" id="{E0837B92-FFAE-4460-AB3C-DD449A9D2F6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7"/>
                </a:xfrm>
                <a:custGeom>
                  <a:avLst/>
                  <a:gdLst>
                    <a:gd name="T0" fmla="*/ 640 w 640"/>
                    <a:gd name="T1" fmla="*/ 44 h 88"/>
                    <a:gd name="T2" fmla="*/ 0 w 640"/>
                    <a:gd name="T3" fmla="*/ 44 h 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5" name="Freeform 25">
                  <a:extLst>
                    <a:ext uri="{FF2B5EF4-FFF2-40B4-BE49-F238E27FC236}">
                      <a16:creationId xmlns:a16="http://schemas.microsoft.com/office/drawing/2014/main" id="{38875C75-0E1E-4420-9391-C64E5481A87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503"/>
                  <a:ext cx="330" cy="125"/>
                </a:xfrm>
                <a:custGeom>
                  <a:avLst/>
                  <a:gdLst>
                    <a:gd name="T0" fmla="*/ 330 w 330"/>
                    <a:gd name="T1" fmla="*/ 63 h 126"/>
                    <a:gd name="T2" fmla="*/ 0 w 330"/>
                    <a:gd name="T3" fmla="*/ 0 h 12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6" name="Freeform 26">
                  <a:extLst>
                    <a:ext uri="{FF2B5EF4-FFF2-40B4-BE49-F238E27FC236}">
                      <a16:creationId xmlns:a16="http://schemas.microsoft.com/office/drawing/2014/main" id="{DA360E1D-ED32-4A3F-9695-562079AAD41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5"/>
                </a:xfrm>
                <a:custGeom>
                  <a:avLst/>
                  <a:gdLst>
                    <a:gd name="T0" fmla="*/ 0 w 144"/>
                    <a:gd name="T1" fmla="*/ 0 h 144"/>
                    <a:gd name="T2" fmla="*/ 144 w 144"/>
                    <a:gd name="T3" fmla="*/ 1132 h 14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  <p:sp>
            <p:nvSpPr>
              <p:cNvPr id="183" name="Line 27">
                <a:extLst>
                  <a:ext uri="{FF2B5EF4-FFF2-40B4-BE49-F238E27FC236}">
                    <a16:creationId xmlns:a16="http://schemas.microsoft.com/office/drawing/2014/main" id="{3339E302-2661-4C04-B184-D8365CFC5608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V="1">
                <a:off x="2928" y="480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 sz="1350"/>
              </a:p>
            </p:txBody>
          </p:sp>
          <p:grpSp>
            <p:nvGrpSpPr>
              <p:cNvPr id="184" name="Group 28">
                <a:extLst>
                  <a:ext uri="{FF2B5EF4-FFF2-40B4-BE49-F238E27FC236}">
                    <a16:creationId xmlns:a16="http://schemas.microsoft.com/office/drawing/2014/main" id="{7844FD60-D080-49E3-9F73-71709F92BC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480"/>
                <a:ext cx="2016" cy="3448"/>
                <a:chOff x="864" y="480"/>
                <a:chExt cx="2016" cy="3448"/>
              </a:xfrm>
            </p:grpSpPr>
            <p:sp>
              <p:nvSpPr>
                <p:cNvPr id="185" name="Freeform 29">
                  <a:extLst>
                    <a:ext uri="{FF2B5EF4-FFF2-40B4-BE49-F238E27FC236}">
                      <a16:creationId xmlns:a16="http://schemas.microsoft.com/office/drawing/2014/main" id="{7F475C26-B4A2-41E5-8D05-D89695BBE5C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>
                    <a:gd name="T0" fmla="*/ 553 w 553"/>
                    <a:gd name="T1" fmla="*/ 0 h 3112"/>
                    <a:gd name="T2" fmla="*/ 345 w 553"/>
                    <a:gd name="T3" fmla="*/ 3112 h 31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86" name="Freeform 30">
                  <a:extLst>
                    <a:ext uri="{FF2B5EF4-FFF2-40B4-BE49-F238E27FC236}">
                      <a16:creationId xmlns:a16="http://schemas.microsoft.com/office/drawing/2014/main" id="{962C8725-77E9-4EC9-AA7C-6D9B597C445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>
                    <a:gd name="T0" fmla="*/ 1032 w 1032"/>
                    <a:gd name="T1" fmla="*/ 0 h 3072"/>
                    <a:gd name="T2" fmla="*/ 570 w 1032"/>
                    <a:gd name="T3" fmla="*/ 3072 h 30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87" name="Freeform 31">
                  <a:extLst>
                    <a:ext uri="{FF2B5EF4-FFF2-40B4-BE49-F238E27FC236}">
                      <a16:creationId xmlns:a16="http://schemas.microsoft.com/office/drawing/2014/main" id="{90F91396-025B-4C01-A80E-E02133D2BC6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>
                    <a:gd name="T0" fmla="*/ 1296 w 1296"/>
                    <a:gd name="T1" fmla="*/ 0 h 2934"/>
                    <a:gd name="T2" fmla="*/ 570 w 1296"/>
                    <a:gd name="T3" fmla="*/ 2934 h 293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88" name="Freeform 32">
                  <a:extLst>
                    <a:ext uri="{FF2B5EF4-FFF2-40B4-BE49-F238E27FC236}">
                      <a16:creationId xmlns:a16="http://schemas.microsoft.com/office/drawing/2014/main" id="{DA024AE5-0326-4947-A530-4113C6AE893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>
                    <a:gd name="T0" fmla="*/ 1674 w 1674"/>
                    <a:gd name="T1" fmla="*/ 0 h 2688"/>
                    <a:gd name="T2" fmla="*/ 624 w 1674"/>
                    <a:gd name="T3" fmla="*/ 2688 h 26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89" name="Freeform 33">
                  <a:extLst>
                    <a:ext uri="{FF2B5EF4-FFF2-40B4-BE49-F238E27FC236}">
                      <a16:creationId xmlns:a16="http://schemas.microsoft.com/office/drawing/2014/main" id="{B019C0D5-27C9-4DBB-B418-77BBAFD727F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864" y="733"/>
                  <a:ext cx="1902" cy="2155"/>
                </a:xfrm>
                <a:custGeom>
                  <a:avLst/>
                  <a:gdLst>
                    <a:gd name="T0" fmla="*/ 1902 w 1902"/>
                    <a:gd name="T1" fmla="*/ 0 h 2154"/>
                    <a:gd name="T2" fmla="*/ 456 w 1902"/>
                    <a:gd name="T3" fmla="*/ 2462 h 215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0" name="Freeform 34">
                  <a:extLst>
                    <a:ext uri="{FF2B5EF4-FFF2-40B4-BE49-F238E27FC236}">
                      <a16:creationId xmlns:a16="http://schemas.microsoft.com/office/drawing/2014/main" id="{4CB6CEF2-A335-4AC5-B365-5BA46A7EB41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>
                    <a:gd name="T0" fmla="*/ 1544 w 1544"/>
                    <a:gd name="T1" fmla="*/ 0 h 1176"/>
                    <a:gd name="T2" fmla="*/ 0 w 1544"/>
                    <a:gd name="T3" fmla="*/ 1176 h 117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1" name="Freeform 35">
                  <a:extLst>
                    <a:ext uri="{FF2B5EF4-FFF2-40B4-BE49-F238E27FC236}">
                      <a16:creationId xmlns:a16="http://schemas.microsoft.com/office/drawing/2014/main" id="{B22BB8F4-A62D-4E5B-B6FA-CAD15721386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52" y="671"/>
                  <a:ext cx="1200" cy="473"/>
                </a:xfrm>
                <a:custGeom>
                  <a:avLst/>
                  <a:gdLst>
                    <a:gd name="T0" fmla="*/ 1200 w 1200"/>
                    <a:gd name="T1" fmla="*/ 0 h 472"/>
                    <a:gd name="T2" fmla="*/ 0 w 1200"/>
                    <a:gd name="T3" fmla="*/ 852 h 4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2" name="Freeform 36">
                  <a:extLst>
                    <a:ext uri="{FF2B5EF4-FFF2-40B4-BE49-F238E27FC236}">
                      <a16:creationId xmlns:a16="http://schemas.microsoft.com/office/drawing/2014/main" id="{918CE945-943B-46F4-81F4-B8A55C19AB8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>
                    <a:gd name="T0" fmla="*/ 984 w 984"/>
                    <a:gd name="T1" fmla="*/ 56 h 280"/>
                    <a:gd name="T2" fmla="*/ 0 w 984"/>
                    <a:gd name="T3" fmla="*/ 280 h 28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3" name="Freeform 37">
                  <a:extLst>
                    <a:ext uri="{FF2B5EF4-FFF2-40B4-BE49-F238E27FC236}">
                      <a16:creationId xmlns:a16="http://schemas.microsoft.com/office/drawing/2014/main" id="{CC955001-43F4-4FA6-9E86-18F1234E38D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7"/>
                </a:xfrm>
                <a:custGeom>
                  <a:avLst/>
                  <a:gdLst>
                    <a:gd name="T0" fmla="*/ 640 w 640"/>
                    <a:gd name="T1" fmla="*/ 44 h 88"/>
                    <a:gd name="T2" fmla="*/ 0 w 640"/>
                    <a:gd name="T3" fmla="*/ 44 h 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4" name="Freeform 38">
                  <a:extLst>
                    <a:ext uri="{FF2B5EF4-FFF2-40B4-BE49-F238E27FC236}">
                      <a16:creationId xmlns:a16="http://schemas.microsoft.com/office/drawing/2014/main" id="{B45963A6-410D-4F5B-94C5-336D014DDC0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503"/>
                  <a:ext cx="330" cy="125"/>
                </a:xfrm>
                <a:custGeom>
                  <a:avLst/>
                  <a:gdLst>
                    <a:gd name="T0" fmla="*/ 330 w 330"/>
                    <a:gd name="T1" fmla="*/ 63 h 126"/>
                    <a:gd name="T2" fmla="*/ 0 w 330"/>
                    <a:gd name="T3" fmla="*/ 0 h 12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5" name="Freeform 39">
                  <a:extLst>
                    <a:ext uri="{FF2B5EF4-FFF2-40B4-BE49-F238E27FC236}">
                      <a16:creationId xmlns:a16="http://schemas.microsoft.com/office/drawing/2014/main" id="{3EABF9C1-78D2-4C6B-9789-4F83098A9B5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5"/>
                </a:xfrm>
                <a:custGeom>
                  <a:avLst/>
                  <a:gdLst>
                    <a:gd name="T0" fmla="*/ 0 w 144"/>
                    <a:gd name="T1" fmla="*/ 0 h 144"/>
                    <a:gd name="T2" fmla="*/ 144 w 144"/>
                    <a:gd name="T3" fmla="*/ 1132 h 14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</p:grp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id="{877D323B-1A57-44C6-8129-8FE2C398DB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" y="862"/>
              <a:ext cx="2571" cy="2609"/>
              <a:chOff x="570" y="862"/>
              <a:chExt cx="2571" cy="2609"/>
            </a:xfrm>
          </p:grpSpPr>
          <p:grpSp>
            <p:nvGrpSpPr>
              <p:cNvPr id="8" name="Group 41">
                <a:extLst>
                  <a:ext uri="{FF2B5EF4-FFF2-40B4-BE49-F238E27FC236}">
                    <a16:creationId xmlns:a16="http://schemas.microsoft.com/office/drawing/2014/main" id="{AAA34850-5ECD-4FE1-9B0B-35AAC076C4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" y="880"/>
                <a:ext cx="2567" cy="2591"/>
                <a:chOff x="1194" y="483"/>
                <a:chExt cx="3318" cy="3405"/>
              </a:xfrm>
            </p:grpSpPr>
            <p:sp>
              <p:nvSpPr>
                <p:cNvPr id="91" name="Freeform 42">
                  <a:extLst>
                    <a:ext uri="{FF2B5EF4-FFF2-40B4-BE49-F238E27FC236}">
                      <a16:creationId xmlns:a16="http://schemas.microsoft.com/office/drawing/2014/main" id="{C26D1FAA-DF80-47E5-8BC0-D558D986ABB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85" y="2873"/>
                  <a:ext cx="292" cy="272"/>
                </a:xfrm>
                <a:custGeom>
                  <a:avLst/>
                  <a:gdLst>
                    <a:gd name="T0" fmla="*/ 69 w 292"/>
                    <a:gd name="T1" fmla="*/ 68 h 274"/>
                    <a:gd name="T2" fmla="*/ 102 w 292"/>
                    <a:gd name="T3" fmla="*/ 68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68 h 274"/>
                    <a:gd name="T26" fmla="*/ 240 w 292"/>
                    <a:gd name="T27" fmla="*/ 68 h 274"/>
                    <a:gd name="T28" fmla="*/ 249 w 292"/>
                    <a:gd name="T29" fmla="*/ 68 h 274"/>
                    <a:gd name="T30" fmla="*/ 270 w 292"/>
                    <a:gd name="T31" fmla="*/ 68 h 274"/>
                    <a:gd name="T32" fmla="*/ 252 w 292"/>
                    <a:gd name="T33" fmla="*/ 68 h 274"/>
                    <a:gd name="T34" fmla="*/ 237 w 292"/>
                    <a:gd name="T35" fmla="*/ 68 h 274"/>
                    <a:gd name="T36" fmla="*/ 219 w 292"/>
                    <a:gd name="T37" fmla="*/ 68 h 274"/>
                    <a:gd name="T38" fmla="*/ 201 w 292"/>
                    <a:gd name="T39" fmla="*/ 68 h 274"/>
                    <a:gd name="T40" fmla="*/ 165 w 292"/>
                    <a:gd name="T41" fmla="*/ 68 h 274"/>
                    <a:gd name="T42" fmla="*/ 156 w 292"/>
                    <a:gd name="T43" fmla="*/ 68 h 274"/>
                    <a:gd name="T44" fmla="*/ 153 w 292"/>
                    <a:gd name="T45" fmla="*/ 68 h 274"/>
                    <a:gd name="T46" fmla="*/ 135 w 292"/>
                    <a:gd name="T47" fmla="*/ 68 h 274"/>
                    <a:gd name="T48" fmla="*/ 120 w 292"/>
                    <a:gd name="T49" fmla="*/ 68 h 274"/>
                    <a:gd name="T50" fmla="*/ 102 w 292"/>
                    <a:gd name="T51" fmla="*/ 68 h 274"/>
                    <a:gd name="T52" fmla="*/ 81 w 292"/>
                    <a:gd name="T53" fmla="*/ 68 h 274"/>
                    <a:gd name="T54" fmla="*/ 78 w 292"/>
                    <a:gd name="T55" fmla="*/ 68 h 274"/>
                    <a:gd name="T56" fmla="*/ 69 w 292"/>
                    <a:gd name="T57" fmla="*/ 68 h 274"/>
                    <a:gd name="T58" fmla="*/ 42 w 292"/>
                    <a:gd name="T59" fmla="*/ 68 h 274"/>
                    <a:gd name="T60" fmla="*/ 33 w 292"/>
                    <a:gd name="T61" fmla="*/ 68 h 274"/>
                    <a:gd name="T62" fmla="*/ 15 w 292"/>
                    <a:gd name="T63" fmla="*/ 68 h 274"/>
                    <a:gd name="T64" fmla="*/ 0 w 292"/>
                    <a:gd name="T65" fmla="*/ 68 h 274"/>
                    <a:gd name="T66" fmla="*/ 18 w 292"/>
                    <a:gd name="T67" fmla="*/ 68 h 274"/>
                    <a:gd name="T68" fmla="*/ 57 w 292"/>
                    <a:gd name="T69" fmla="*/ 68 h 274"/>
                    <a:gd name="T70" fmla="*/ 69 w 292"/>
                    <a:gd name="T71" fmla="*/ 68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2" name="Freeform 43">
                  <a:extLst>
                    <a:ext uri="{FF2B5EF4-FFF2-40B4-BE49-F238E27FC236}">
                      <a16:creationId xmlns:a16="http://schemas.microsoft.com/office/drawing/2014/main" id="{9BB89AF8-C5F0-4AAD-B0B4-BA6FA2F1A8B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97" y="3138"/>
                  <a:ext cx="384" cy="146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3258 h 144"/>
                    <a:gd name="T8" fmla="*/ 126 w 384"/>
                    <a:gd name="T9" fmla="*/ 3539 h 144"/>
                    <a:gd name="T10" fmla="*/ 153 w 384"/>
                    <a:gd name="T11" fmla="*/ 3396 h 144"/>
                    <a:gd name="T12" fmla="*/ 201 w 384"/>
                    <a:gd name="T13" fmla="*/ 4353 h 144"/>
                    <a:gd name="T14" fmla="*/ 228 w 384"/>
                    <a:gd name="T15" fmla="*/ 5136 h 144"/>
                    <a:gd name="T16" fmla="*/ 234 w 384"/>
                    <a:gd name="T17" fmla="*/ 6860 h 144"/>
                    <a:gd name="T18" fmla="*/ 297 w 384"/>
                    <a:gd name="T19" fmla="*/ 8228 h 144"/>
                    <a:gd name="T20" fmla="*/ 324 w 384"/>
                    <a:gd name="T21" fmla="*/ 8793 h 144"/>
                    <a:gd name="T22" fmla="*/ 384 w 384"/>
                    <a:gd name="T23" fmla="*/ 9315 h 144"/>
                    <a:gd name="T24" fmla="*/ 342 w 384"/>
                    <a:gd name="T25" fmla="*/ 9315 h 144"/>
                    <a:gd name="T26" fmla="*/ 267 w 384"/>
                    <a:gd name="T27" fmla="*/ 8228 h 144"/>
                    <a:gd name="T28" fmla="*/ 240 w 384"/>
                    <a:gd name="T29" fmla="*/ 7452 h 144"/>
                    <a:gd name="T30" fmla="*/ 189 w 384"/>
                    <a:gd name="T31" fmla="*/ 7150 h 144"/>
                    <a:gd name="T32" fmla="*/ 144 w 384"/>
                    <a:gd name="T33" fmla="*/ 5813 h 144"/>
                    <a:gd name="T34" fmla="*/ 75 w 384"/>
                    <a:gd name="T35" fmla="*/ 4176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3" name="Freeform 44">
                  <a:extLst>
                    <a:ext uri="{FF2B5EF4-FFF2-40B4-BE49-F238E27FC236}">
                      <a16:creationId xmlns:a16="http://schemas.microsoft.com/office/drawing/2014/main" id="{AB788056-9E64-4472-BE06-4E22D647738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41" y="3071"/>
                  <a:ext cx="30" cy="25"/>
                </a:xfrm>
                <a:custGeom>
                  <a:avLst/>
                  <a:gdLst>
                    <a:gd name="T0" fmla="*/ 18 w 30"/>
                    <a:gd name="T1" fmla="*/ 6659417 h 24"/>
                    <a:gd name="T2" fmla="*/ 9 w 30"/>
                    <a:gd name="T3" fmla="*/ 0 h 24"/>
                    <a:gd name="T4" fmla="*/ 18 w 30"/>
                    <a:gd name="T5" fmla="*/ 6659417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4" name="Freeform 45">
                  <a:extLst>
                    <a:ext uri="{FF2B5EF4-FFF2-40B4-BE49-F238E27FC236}">
                      <a16:creationId xmlns:a16="http://schemas.microsoft.com/office/drawing/2014/main" id="{B2932FF5-E44A-42A8-9238-437CF2D684C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34" y="2753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5" name="Freeform 46">
                  <a:extLst>
                    <a:ext uri="{FF2B5EF4-FFF2-40B4-BE49-F238E27FC236}">
                      <a16:creationId xmlns:a16="http://schemas.microsoft.com/office/drawing/2014/main" id="{58A6B13E-8292-442A-9D2F-46C91E2442F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5" y="2544"/>
                  <a:ext cx="163" cy="284"/>
                </a:xfrm>
                <a:custGeom>
                  <a:avLst/>
                  <a:gdLst>
                    <a:gd name="T0" fmla="*/ 31 w 163"/>
                    <a:gd name="T1" fmla="*/ 29530 h 279"/>
                    <a:gd name="T2" fmla="*/ 19 w 163"/>
                    <a:gd name="T3" fmla="*/ 24553 h 279"/>
                    <a:gd name="T4" fmla="*/ 16 w 163"/>
                    <a:gd name="T5" fmla="*/ 16433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19281 h 279"/>
                    <a:gd name="T12" fmla="*/ 49 w 163"/>
                    <a:gd name="T13" fmla="*/ 23279 h 279"/>
                    <a:gd name="T14" fmla="*/ 43 w 163"/>
                    <a:gd name="T15" fmla="*/ 27314 h 279"/>
                    <a:gd name="T16" fmla="*/ 64 w 163"/>
                    <a:gd name="T17" fmla="*/ 32048 h 279"/>
                    <a:gd name="T18" fmla="*/ 100 w 163"/>
                    <a:gd name="T19" fmla="*/ 34408 h 279"/>
                    <a:gd name="T20" fmla="*/ 115 w 163"/>
                    <a:gd name="T21" fmla="*/ 33802 h 279"/>
                    <a:gd name="T22" fmla="*/ 124 w 163"/>
                    <a:gd name="T23" fmla="*/ 36292 h 279"/>
                    <a:gd name="T24" fmla="*/ 106 w 163"/>
                    <a:gd name="T25" fmla="*/ 36942 h 279"/>
                    <a:gd name="T26" fmla="*/ 145 w 163"/>
                    <a:gd name="T27" fmla="*/ 44124 h 279"/>
                    <a:gd name="T28" fmla="*/ 163 w 163"/>
                    <a:gd name="T29" fmla="*/ 49966 h 279"/>
                    <a:gd name="T30" fmla="*/ 148 w 163"/>
                    <a:gd name="T31" fmla="*/ 54700 h 279"/>
                    <a:gd name="T32" fmla="*/ 124 w 163"/>
                    <a:gd name="T33" fmla="*/ 53902 h 279"/>
                    <a:gd name="T34" fmla="*/ 127 w 163"/>
                    <a:gd name="T35" fmla="*/ 61170 h 279"/>
                    <a:gd name="T36" fmla="*/ 100 w 163"/>
                    <a:gd name="T37" fmla="*/ 59964 h 279"/>
                    <a:gd name="T38" fmla="*/ 97 w 163"/>
                    <a:gd name="T39" fmla="*/ 62943 h 279"/>
                    <a:gd name="T40" fmla="*/ 79 w 163"/>
                    <a:gd name="T41" fmla="*/ 64182 h 279"/>
                    <a:gd name="T42" fmla="*/ 88 w 163"/>
                    <a:gd name="T43" fmla="*/ 55584 h 279"/>
                    <a:gd name="T44" fmla="*/ 109 w 163"/>
                    <a:gd name="T45" fmla="*/ 53902 h 279"/>
                    <a:gd name="T46" fmla="*/ 136 w 163"/>
                    <a:gd name="T47" fmla="*/ 51862 h 279"/>
                    <a:gd name="T48" fmla="*/ 139 w 163"/>
                    <a:gd name="T49" fmla="*/ 49966 h 279"/>
                    <a:gd name="T50" fmla="*/ 127 w 163"/>
                    <a:gd name="T51" fmla="*/ 45720 h 279"/>
                    <a:gd name="T52" fmla="*/ 118 w 163"/>
                    <a:gd name="T53" fmla="*/ 46539 h 279"/>
                    <a:gd name="T54" fmla="*/ 121 w 163"/>
                    <a:gd name="T55" fmla="*/ 48453 h 279"/>
                    <a:gd name="T56" fmla="*/ 88 w 163"/>
                    <a:gd name="T57" fmla="*/ 46539 h 279"/>
                    <a:gd name="T58" fmla="*/ 76 w 163"/>
                    <a:gd name="T59" fmla="*/ 36942 h 279"/>
                    <a:gd name="T60" fmla="*/ 49 w 163"/>
                    <a:gd name="T61" fmla="*/ 35653 h 279"/>
                    <a:gd name="T62" fmla="*/ 40 w 163"/>
                    <a:gd name="T63" fmla="*/ 42584 h 279"/>
                    <a:gd name="T64" fmla="*/ 13 w 163"/>
                    <a:gd name="T65" fmla="*/ 38278 h 279"/>
                    <a:gd name="T66" fmla="*/ 16 w 163"/>
                    <a:gd name="T67" fmla="*/ 35653 h 279"/>
                    <a:gd name="T68" fmla="*/ 25 w 163"/>
                    <a:gd name="T69" fmla="*/ 33802 h 279"/>
                    <a:gd name="T70" fmla="*/ 28 w 163"/>
                    <a:gd name="T71" fmla="*/ 28808 h 279"/>
                    <a:gd name="T72" fmla="*/ 31 w 163"/>
                    <a:gd name="T73" fmla="*/ 29530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6" name="Freeform 47">
                  <a:extLst>
                    <a:ext uri="{FF2B5EF4-FFF2-40B4-BE49-F238E27FC236}">
                      <a16:creationId xmlns:a16="http://schemas.microsoft.com/office/drawing/2014/main" id="{B893A9A2-29F9-490B-8BCD-F142829F762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45" y="2824"/>
                  <a:ext cx="155" cy="100"/>
                </a:xfrm>
                <a:custGeom>
                  <a:avLst/>
                  <a:gdLst>
                    <a:gd name="T0" fmla="*/ 3 w 153"/>
                    <a:gd name="T1" fmla="*/ 1291 h 99"/>
                    <a:gd name="T2" fmla="*/ 36 w 153"/>
                    <a:gd name="T3" fmla="*/ 30 h 99"/>
                    <a:gd name="T4" fmla="*/ 3253 w 153"/>
                    <a:gd name="T5" fmla="*/ 24 h 99"/>
                    <a:gd name="T6" fmla="*/ 3517 w 153"/>
                    <a:gd name="T7" fmla="*/ 33 h 99"/>
                    <a:gd name="T8" fmla="*/ 5614 w 153"/>
                    <a:gd name="T9" fmla="*/ 12 h 99"/>
                    <a:gd name="T10" fmla="*/ 6731 w 153"/>
                    <a:gd name="T11" fmla="*/ 0 h 99"/>
                    <a:gd name="T12" fmla="*/ 7865 w 153"/>
                    <a:gd name="T13" fmla="*/ 30 h 99"/>
                    <a:gd name="T14" fmla="*/ 7161 w 153"/>
                    <a:gd name="T15" fmla="*/ 1744 h 99"/>
                    <a:gd name="T16" fmla="*/ 5399 w 153"/>
                    <a:gd name="T17" fmla="*/ 2028 h 99"/>
                    <a:gd name="T18" fmla="*/ 3802 w 153"/>
                    <a:gd name="T19" fmla="*/ 1744 h 99"/>
                    <a:gd name="T20" fmla="*/ 3253 w 153"/>
                    <a:gd name="T21" fmla="*/ 48 h 99"/>
                    <a:gd name="T22" fmla="*/ 2576 w 153"/>
                    <a:gd name="T23" fmla="*/ 1330 h 99"/>
                    <a:gd name="T24" fmla="*/ 27 w 153"/>
                    <a:gd name="T25" fmla="*/ 1252 h 99"/>
                    <a:gd name="T26" fmla="*/ 0 w 153"/>
                    <a:gd name="T27" fmla="*/ 1456 h 99"/>
                    <a:gd name="T28" fmla="*/ 3 w 153"/>
                    <a:gd name="T29" fmla="*/ 1291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7" name="Freeform 48">
                  <a:extLst>
                    <a:ext uri="{FF2B5EF4-FFF2-40B4-BE49-F238E27FC236}">
                      <a16:creationId xmlns:a16="http://schemas.microsoft.com/office/drawing/2014/main" id="{1BB104E2-7D99-4470-B1CB-E4EE82B0E2B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2" y="2743"/>
                  <a:ext cx="31" cy="42"/>
                </a:xfrm>
                <a:custGeom>
                  <a:avLst/>
                  <a:gdLst>
                    <a:gd name="T0" fmla="*/ 1 w 29"/>
                    <a:gd name="T1" fmla="*/ 21 h 43"/>
                    <a:gd name="T2" fmla="*/ 2147483646 w 29"/>
                    <a:gd name="T3" fmla="*/ 13 h 43"/>
                    <a:gd name="T4" fmla="*/ 2147483646 w 29"/>
                    <a:gd name="T5" fmla="*/ 21 h 43"/>
                    <a:gd name="T6" fmla="*/ 1 w 29"/>
                    <a:gd name="T7" fmla="*/ 2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8" name="Freeform 49">
                  <a:extLst>
                    <a:ext uri="{FF2B5EF4-FFF2-40B4-BE49-F238E27FC236}">
                      <a16:creationId xmlns:a16="http://schemas.microsoft.com/office/drawing/2014/main" id="{879089BE-F5D4-4452-ADC7-A16621D3767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1" y="3029"/>
                  <a:ext cx="49" cy="79"/>
                </a:xfrm>
                <a:custGeom>
                  <a:avLst/>
                  <a:gdLst>
                    <a:gd name="T0" fmla="*/ 15599 w 48"/>
                    <a:gd name="T1" fmla="*/ 20 h 81"/>
                    <a:gd name="T2" fmla="*/ 0 w 48"/>
                    <a:gd name="T3" fmla="*/ 20 h 81"/>
                    <a:gd name="T4" fmla="*/ 0 w 48"/>
                    <a:gd name="T5" fmla="*/ 20 h 81"/>
                    <a:gd name="T6" fmla="*/ 12 w 48"/>
                    <a:gd name="T7" fmla="*/ 0 h 81"/>
                    <a:gd name="T8" fmla="*/ 21 w 48"/>
                    <a:gd name="T9" fmla="*/ 20 h 81"/>
                    <a:gd name="T10" fmla="*/ 15599 w 48"/>
                    <a:gd name="T11" fmla="*/ 20 h 81"/>
                    <a:gd name="T12" fmla="*/ 15599 w 48"/>
                    <a:gd name="T13" fmla="*/ 20 h 81"/>
                    <a:gd name="T14" fmla="*/ 15599 w 48"/>
                    <a:gd name="T15" fmla="*/ 2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9" name="Freeform 50">
                  <a:extLst>
                    <a:ext uri="{FF2B5EF4-FFF2-40B4-BE49-F238E27FC236}">
                      <a16:creationId xmlns:a16="http://schemas.microsoft.com/office/drawing/2014/main" id="{928BB36E-1456-4D9A-BE11-B0050E6747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77" y="3164"/>
                  <a:ext cx="40" cy="17"/>
                </a:xfrm>
                <a:custGeom>
                  <a:avLst/>
                  <a:gdLst>
                    <a:gd name="T0" fmla="*/ 167610743 w 38"/>
                    <a:gd name="T1" fmla="*/ 2147483646 h 15"/>
                    <a:gd name="T2" fmla="*/ 123209298 w 38"/>
                    <a:gd name="T3" fmla="*/ 0 h 15"/>
                    <a:gd name="T4" fmla="*/ 240014022 w 38"/>
                    <a:gd name="T5" fmla="*/ 2147483646 h 15"/>
                    <a:gd name="T6" fmla="*/ 167610743 w 38"/>
                    <a:gd name="T7" fmla="*/ 2147483646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0" name="Freeform 51">
                  <a:extLst>
                    <a:ext uri="{FF2B5EF4-FFF2-40B4-BE49-F238E27FC236}">
                      <a16:creationId xmlns:a16="http://schemas.microsoft.com/office/drawing/2014/main" id="{0D1FD3EE-E5FE-4AB5-A0EC-F440018D38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3" y="3155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1" name="Freeform 52">
                  <a:extLst>
                    <a:ext uri="{FF2B5EF4-FFF2-40B4-BE49-F238E27FC236}">
                      <a16:creationId xmlns:a16="http://schemas.microsoft.com/office/drawing/2014/main" id="{17DADC53-E4EF-4B68-894B-80ACF03AFCF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6" y="3031"/>
                  <a:ext cx="182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46 w 184"/>
                    <a:gd name="T3" fmla="*/ 0 h 180"/>
                    <a:gd name="T4" fmla="*/ 46 w 184"/>
                    <a:gd name="T5" fmla="*/ 27 h 180"/>
                    <a:gd name="T6" fmla="*/ 46 w 184"/>
                    <a:gd name="T7" fmla="*/ 18 h 180"/>
                    <a:gd name="T8" fmla="*/ 46 w 184"/>
                    <a:gd name="T9" fmla="*/ 0 h 180"/>
                    <a:gd name="T10" fmla="*/ 46 w 184"/>
                    <a:gd name="T11" fmla="*/ 21 h 180"/>
                    <a:gd name="T12" fmla="*/ 46 w 184"/>
                    <a:gd name="T13" fmla="*/ 45 h 180"/>
                    <a:gd name="T14" fmla="*/ 46 w 184"/>
                    <a:gd name="T15" fmla="*/ 36 h 180"/>
                    <a:gd name="T16" fmla="*/ 46 w 184"/>
                    <a:gd name="T17" fmla="*/ 24 h 180"/>
                    <a:gd name="T18" fmla="*/ 46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46 w 184"/>
                    <a:gd name="T25" fmla="*/ 78 h 180"/>
                    <a:gd name="T26" fmla="*/ 46 w 184"/>
                    <a:gd name="T27" fmla="*/ 72 h 180"/>
                    <a:gd name="T28" fmla="*/ 46 w 184"/>
                    <a:gd name="T29" fmla="*/ 81 h 180"/>
                    <a:gd name="T30" fmla="*/ 46 w 184"/>
                    <a:gd name="T31" fmla="*/ 87 h 180"/>
                    <a:gd name="T32" fmla="*/ 46 w 184"/>
                    <a:gd name="T33" fmla="*/ 123 h 180"/>
                    <a:gd name="T34" fmla="*/ 46 w 184"/>
                    <a:gd name="T35" fmla="*/ 150 h 180"/>
                    <a:gd name="T36" fmla="*/ 46 w 184"/>
                    <a:gd name="T37" fmla="*/ 159 h 180"/>
                    <a:gd name="T38" fmla="*/ 46 w 184"/>
                    <a:gd name="T39" fmla="*/ 147 h 180"/>
                    <a:gd name="T40" fmla="*/ 46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2" name="Freeform 53">
                  <a:extLst>
                    <a:ext uri="{FF2B5EF4-FFF2-40B4-BE49-F238E27FC236}">
                      <a16:creationId xmlns:a16="http://schemas.microsoft.com/office/drawing/2014/main" id="{E9724151-65F0-4729-834F-D9A1860472B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6" y="3273"/>
                  <a:ext cx="114" cy="46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2 h 48"/>
                    <a:gd name="T10" fmla="*/ 93 w 114"/>
                    <a:gd name="T11" fmla="*/ 12 h 48"/>
                    <a:gd name="T12" fmla="*/ 51 w 114"/>
                    <a:gd name="T13" fmla="*/ 12 h 48"/>
                    <a:gd name="T14" fmla="*/ 39 w 114"/>
                    <a:gd name="T15" fmla="*/ 12 h 48"/>
                    <a:gd name="T16" fmla="*/ 48 w 114"/>
                    <a:gd name="T17" fmla="*/ 12 h 48"/>
                    <a:gd name="T18" fmla="*/ 33 w 114"/>
                    <a:gd name="T19" fmla="*/ 12 h 48"/>
                    <a:gd name="T20" fmla="*/ 0 w 114"/>
                    <a:gd name="T21" fmla="*/ 12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3" name="Freeform 54">
                  <a:extLst>
                    <a:ext uri="{FF2B5EF4-FFF2-40B4-BE49-F238E27FC236}">
                      <a16:creationId xmlns:a16="http://schemas.microsoft.com/office/drawing/2014/main" id="{149136BF-C333-44D7-921C-83EB2EA8444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1" y="3280"/>
                  <a:ext cx="101" cy="55"/>
                </a:xfrm>
                <a:custGeom>
                  <a:avLst/>
                  <a:gdLst>
                    <a:gd name="T0" fmla="*/ 3 w 97"/>
                    <a:gd name="T1" fmla="*/ 28 h 56"/>
                    <a:gd name="T2" fmla="*/ 6 w 97"/>
                    <a:gd name="T3" fmla="*/ 28 h 56"/>
                    <a:gd name="T4" fmla="*/ 19642016 w 97"/>
                    <a:gd name="T5" fmla="*/ 8 h 56"/>
                    <a:gd name="T6" fmla="*/ 23045054 w 97"/>
                    <a:gd name="T7" fmla="*/ 2 h 56"/>
                    <a:gd name="T8" fmla="*/ 24214471 w 97"/>
                    <a:gd name="T9" fmla="*/ 20 h 56"/>
                    <a:gd name="T10" fmla="*/ 22173537 w 97"/>
                    <a:gd name="T11" fmla="*/ 23 h 56"/>
                    <a:gd name="T12" fmla="*/ 19642016 w 97"/>
                    <a:gd name="T13" fmla="*/ 28 h 56"/>
                    <a:gd name="T14" fmla="*/ 15384426 w 97"/>
                    <a:gd name="T15" fmla="*/ 28 h 56"/>
                    <a:gd name="T16" fmla="*/ 3971303 w 97"/>
                    <a:gd name="T17" fmla="*/ 28 h 56"/>
                    <a:gd name="T18" fmla="*/ 3 w 97"/>
                    <a:gd name="T19" fmla="*/ 28 h 56"/>
                    <a:gd name="T20" fmla="*/ 0 w 97"/>
                    <a:gd name="T21" fmla="*/ 28 h 56"/>
                    <a:gd name="T22" fmla="*/ 3 w 97"/>
                    <a:gd name="T23" fmla="*/ 28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4" name="Freeform 55">
                  <a:extLst>
                    <a:ext uri="{FF2B5EF4-FFF2-40B4-BE49-F238E27FC236}">
                      <a16:creationId xmlns:a16="http://schemas.microsoft.com/office/drawing/2014/main" id="{3C951004-033F-4E4C-9E10-83CC201CFF5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0" y="3272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5" name="Freeform 56">
                  <a:extLst>
                    <a:ext uri="{FF2B5EF4-FFF2-40B4-BE49-F238E27FC236}">
                      <a16:creationId xmlns:a16="http://schemas.microsoft.com/office/drawing/2014/main" id="{16D04958-1F55-4B05-B8BD-ED611F4AC33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20" y="3219"/>
                  <a:ext cx="31" cy="34"/>
                </a:xfrm>
                <a:custGeom>
                  <a:avLst/>
                  <a:gdLst>
                    <a:gd name="T0" fmla="*/ 2147483646 w 29"/>
                    <a:gd name="T1" fmla="*/ 258794 h 33"/>
                    <a:gd name="T2" fmla="*/ 2147483646 w 29"/>
                    <a:gd name="T3" fmla="*/ 216353 h 33"/>
                    <a:gd name="T4" fmla="*/ 2147483646 w 29"/>
                    <a:gd name="T5" fmla="*/ 283041 h 33"/>
                    <a:gd name="T6" fmla="*/ 2147483646 w 29"/>
                    <a:gd name="T7" fmla="*/ 258794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6" name="Freeform 57">
                  <a:extLst>
                    <a:ext uri="{FF2B5EF4-FFF2-40B4-BE49-F238E27FC236}">
                      <a16:creationId xmlns:a16="http://schemas.microsoft.com/office/drawing/2014/main" id="{01526488-C179-4A0D-98A2-A751252A681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03" y="3257"/>
                  <a:ext cx="31" cy="25"/>
                </a:xfrm>
                <a:custGeom>
                  <a:avLst/>
                  <a:gdLst>
                    <a:gd name="T0" fmla="*/ 8 w 33"/>
                    <a:gd name="T1" fmla="*/ 0 h 24"/>
                    <a:gd name="T2" fmla="*/ 8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7" name="Freeform 58">
                  <a:extLst>
                    <a:ext uri="{FF2B5EF4-FFF2-40B4-BE49-F238E27FC236}">
                      <a16:creationId xmlns:a16="http://schemas.microsoft.com/office/drawing/2014/main" id="{306EB9C8-2C58-440B-8555-1A3FB000593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1" y="3101"/>
                  <a:ext cx="610" cy="227"/>
                </a:xfrm>
                <a:custGeom>
                  <a:avLst/>
                  <a:gdLst>
                    <a:gd name="T0" fmla="*/ 1024 w 607"/>
                    <a:gd name="T1" fmla="*/ 114 h 228"/>
                    <a:gd name="T2" fmla="*/ 919 w 607"/>
                    <a:gd name="T3" fmla="*/ 114 h 228"/>
                    <a:gd name="T4" fmla="*/ 949 w 607"/>
                    <a:gd name="T5" fmla="*/ 114 h 228"/>
                    <a:gd name="T6" fmla="*/ 1054 w 607"/>
                    <a:gd name="T7" fmla="*/ 114 h 228"/>
                    <a:gd name="T8" fmla="*/ 1150 w 607"/>
                    <a:gd name="T9" fmla="*/ 114 h 228"/>
                    <a:gd name="T10" fmla="*/ 1521 w 607"/>
                    <a:gd name="T11" fmla="*/ 114 h 228"/>
                    <a:gd name="T12" fmla="*/ 1713 w 607"/>
                    <a:gd name="T13" fmla="*/ 114 h 228"/>
                    <a:gd name="T14" fmla="*/ 1723 w 607"/>
                    <a:gd name="T15" fmla="*/ 114 h 228"/>
                    <a:gd name="T16" fmla="*/ 1651 w 607"/>
                    <a:gd name="T17" fmla="*/ 114 h 228"/>
                    <a:gd name="T18" fmla="*/ 1627 w 607"/>
                    <a:gd name="T19" fmla="*/ 114 h 228"/>
                    <a:gd name="T20" fmla="*/ 1699 w 607"/>
                    <a:gd name="T21" fmla="*/ 114 h 228"/>
                    <a:gd name="T22" fmla="*/ 1940 w 607"/>
                    <a:gd name="T23" fmla="*/ 114 h 228"/>
                    <a:gd name="T24" fmla="*/ 2120 w 607"/>
                    <a:gd name="T25" fmla="*/ 114 h 228"/>
                    <a:gd name="T26" fmla="*/ 2348 w 607"/>
                    <a:gd name="T27" fmla="*/ 114 h 228"/>
                    <a:gd name="T28" fmla="*/ 2456 w 607"/>
                    <a:gd name="T29" fmla="*/ 114 h 228"/>
                    <a:gd name="T30" fmla="*/ 2618 w 607"/>
                    <a:gd name="T31" fmla="*/ 114 h 228"/>
                    <a:gd name="T32" fmla="*/ 2722 w 607"/>
                    <a:gd name="T33" fmla="*/ 114 h 228"/>
                    <a:gd name="T34" fmla="*/ 2683 w 607"/>
                    <a:gd name="T35" fmla="*/ 114 h 228"/>
                    <a:gd name="T36" fmla="*/ 2592 w 607"/>
                    <a:gd name="T37" fmla="*/ 114 h 228"/>
                    <a:gd name="T38" fmla="*/ 2516 w 607"/>
                    <a:gd name="T39" fmla="*/ 114 h 228"/>
                    <a:gd name="T40" fmla="*/ 2444 w 607"/>
                    <a:gd name="T41" fmla="*/ 114 h 228"/>
                    <a:gd name="T42" fmla="*/ 2317 w 607"/>
                    <a:gd name="T43" fmla="*/ 114 h 228"/>
                    <a:gd name="T44" fmla="*/ 2304 w 607"/>
                    <a:gd name="T45" fmla="*/ 114 h 228"/>
                    <a:gd name="T46" fmla="*/ 2348 w 607"/>
                    <a:gd name="T47" fmla="*/ 114 h 228"/>
                    <a:gd name="T48" fmla="*/ 2304 w 607"/>
                    <a:gd name="T49" fmla="*/ 114 h 228"/>
                    <a:gd name="T50" fmla="*/ 2152 w 607"/>
                    <a:gd name="T51" fmla="*/ 114 h 228"/>
                    <a:gd name="T52" fmla="*/ 2108 w 607"/>
                    <a:gd name="T53" fmla="*/ 111 h 228"/>
                    <a:gd name="T54" fmla="*/ 1603 w 607"/>
                    <a:gd name="T55" fmla="*/ 66 h 228"/>
                    <a:gd name="T56" fmla="*/ 1258 w 607"/>
                    <a:gd name="T57" fmla="*/ 42 h 228"/>
                    <a:gd name="T58" fmla="*/ 1039 w 607"/>
                    <a:gd name="T59" fmla="*/ 33 h 228"/>
                    <a:gd name="T60" fmla="*/ 949 w 607"/>
                    <a:gd name="T61" fmla="*/ 27 h 228"/>
                    <a:gd name="T62" fmla="*/ 762 w 607"/>
                    <a:gd name="T63" fmla="*/ 42 h 228"/>
                    <a:gd name="T64" fmla="*/ 714 w 607"/>
                    <a:gd name="T65" fmla="*/ 18 h 228"/>
                    <a:gd name="T66" fmla="*/ 641 w 607"/>
                    <a:gd name="T67" fmla="*/ 9 h 228"/>
                    <a:gd name="T68" fmla="*/ 641 w 607"/>
                    <a:gd name="T69" fmla="*/ 24 h 228"/>
                    <a:gd name="T70" fmla="*/ 714 w 607"/>
                    <a:gd name="T71" fmla="*/ 39 h 228"/>
                    <a:gd name="T72" fmla="*/ 738 w 607"/>
                    <a:gd name="T73" fmla="*/ 48 h 228"/>
                    <a:gd name="T74" fmla="*/ 704 w 607"/>
                    <a:gd name="T75" fmla="*/ 51 h 228"/>
                    <a:gd name="T76" fmla="*/ 668 w 607"/>
                    <a:gd name="T77" fmla="*/ 63 h 228"/>
                    <a:gd name="T78" fmla="*/ 587 w 607"/>
                    <a:gd name="T79" fmla="*/ 72 h 228"/>
                    <a:gd name="T80" fmla="*/ 542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560 w 607"/>
                    <a:gd name="T109" fmla="*/ 99 h 228"/>
                    <a:gd name="T110" fmla="*/ 614 w 607"/>
                    <a:gd name="T111" fmla="*/ 93 h 228"/>
                    <a:gd name="T112" fmla="*/ 623 w 607"/>
                    <a:gd name="T113" fmla="*/ 102 h 228"/>
                    <a:gd name="T114" fmla="*/ 934 w 607"/>
                    <a:gd name="T115" fmla="*/ 114 h 228"/>
                    <a:gd name="T116" fmla="*/ 1024 w 607"/>
                    <a:gd name="T117" fmla="*/ 114 h 228"/>
                    <a:gd name="T118" fmla="*/ 1222 w 607"/>
                    <a:gd name="T119" fmla="*/ 114 h 228"/>
                    <a:gd name="T120" fmla="*/ 1024 w 607"/>
                    <a:gd name="T121" fmla="*/ 114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8" name="Freeform 59">
                  <a:extLst>
                    <a:ext uri="{FF2B5EF4-FFF2-40B4-BE49-F238E27FC236}">
                      <a16:creationId xmlns:a16="http://schemas.microsoft.com/office/drawing/2014/main" id="{A7D90285-3B2B-4064-AA9B-390A6DC3737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1" y="3113"/>
                  <a:ext cx="62" cy="29"/>
                </a:xfrm>
                <a:custGeom>
                  <a:avLst/>
                  <a:gdLst>
                    <a:gd name="T0" fmla="*/ 6 w 58"/>
                    <a:gd name="T1" fmla="*/ 2147483646 h 27"/>
                    <a:gd name="T2" fmla="*/ 2147483646 w 58"/>
                    <a:gd name="T3" fmla="*/ 3 h 27"/>
                    <a:gd name="T4" fmla="*/ 2147483646 w 58"/>
                    <a:gd name="T5" fmla="*/ 0 h 27"/>
                    <a:gd name="T6" fmla="*/ 2147483646 w 58"/>
                    <a:gd name="T7" fmla="*/ 2147483646 h 27"/>
                    <a:gd name="T8" fmla="*/ 3 w 58"/>
                    <a:gd name="T9" fmla="*/ 2147483646 h 27"/>
                    <a:gd name="T10" fmla="*/ 6 w 58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09" name="Freeform 60">
                  <a:extLst>
                    <a:ext uri="{FF2B5EF4-FFF2-40B4-BE49-F238E27FC236}">
                      <a16:creationId xmlns:a16="http://schemas.microsoft.com/office/drawing/2014/main" id="{5031FD47-0E9E-4D9E-AC64-D67CCD0D800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03" y="3113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0" name="Freeform 61">
                  <a:extLst>
                    <a:ext uri="{FF2B5EF4-FFF2-40B4-BE49-F238E27FC236}">
                      <a16:creationId xmlns:a16="http://schemas.microsoft.com/office/drawing/2014/main" id="{CEFFB368-8CCB-469E-9E9B-EC6FD0620D7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54" y="3121"/>
                  <a:ext cx="146" cy="109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9985 h 107"/>
                    <a:gd name="T8" fmla="*/ 132 w 146"/>
                    <a:gd name="T9" fmla="*/ 15571 h 107"/>
                    <a:gd name="T10" fmla="*/ 111 w 146"/>
                    <a:gd name="T11" fmla="*/ 12470 h 107"/>
                    <a:gd name="T12" fmla="*/ 108 w 146"/>
                    <a:gd name="T13" fmla="*/ 17400 h 107"/>
                    <a:gd name="T14" fmla="*/ 105 w 146"/>
                    <a:gd name="T15" fmla="*/ 22969 h 107"/>
                    <a:gd name="T16" fmla="*/ 87 w 146"/>
                    <a:gd name="T17" fmla="*/ 26040 h 107"/>
                    <a:gd name="T18" fmla="*/ 51 w 146"/>
                    <a:gd name="T19" fmla="*/ 31467 h 107"/>
                    <a:gd name="T20" fmla="*/ 33 w 146"/>
                    <a:gd name="T21" fmla="*/ 29767 h 107"/>
                    <a:gd name="T22" fmla="*/ 18 w 146"/>
                    <a:gd name="T23" fmla="*/ 29101 h 107"/>
                    <a:gd name="T24" fmla="*/ 0 w 146"/>
                    <a:gd name="T25" fmla="*/ 27528 h 107"/>
                    <a:gd name="T26" fmla="*/ 12 w 146"/>
                    <a:gd name="T27" fmla="*/ 22969 h 107"/>
                    <a:gd name="T28" fmla="*/ 30 w 146"/>
                    <a:gd name="T29" fmla="*/ 25197 h 107"/>
                    <a:gd name="T30" fmla="*/ 60 w 146"/>
                    <a:gd name="T31" fmla="*/ 24281 h 107"/>
                    <a:gd name="T32" fmla="*/ 87 w 146"/>
                    <a:gd name="T33" fmla="*/ 16460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1" name="Freeform 62">
                  <a:extLst>
                    <a:ext uri="{FF2B5EF4-FFF2-40B4-BE49-F238E27FC236}">
                      <a16:creationId xmlns:a16="http://schemas.microsoft.com/office/drawing/2014/main" id="{457737D7-4A14-427A-9504-8E721EAF7F9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9" y="3176"/>
                  <a:ext cx="35" cy="43"/>
                </a:xfrm>
                <a:custGeom>
                  <a:avLst/>
                  <a:gdLst>
                    <a:gd name="T0" fmla="*/ 13 w 34"/>
                    <a:gd name="T1" fmla="*/ 52745188 h 41"/>
                    <a:gd name="T2" fmla="*/ 13 w 34"/>
                    <a:gd name="T3" fmla="*/ 0 h 41"/>
                    <a:gd name="T4" fmla="*/ 236491 w 34"/>
                    <a:gd name="T5" fmla="*/ 52745188 h 41"/>
                    <a:gd name="T6" fmla="*/ 13 w 34"/>
                    <a:gd name="T7" fmla="*/ 77207526 h 41"/>
                    <a:gd name="T8" fmla="*/ 13 w 34"/>
                    <a:gd name="T9" fmla="*/ 5274518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2" name="Freeform 63">
                  <a:extLst>
                    <a:ext uri="{FF2B5EF4-FFF2-40B4-BE49-F238E27FC236}">
                      <a16:creationId xmlns:a16="http://schemas.microsoft.com/office/drawing/2014/main" id="{EC867A4D-A4CA-48C6-8F02-EDDBBA9CFEE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80" y="3188"/>
                  <a:ext cx="39" cy="42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41397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3" name="Freeform 64">
                  <a:extLst>
                    <a:ext uri="{FF2B5EF4-FFF2-40B4-BE49-F238E27FC236}">
                      <a16:creationId xmlns:a16="http://schemas.microsoft.com/office/drawing/2014/main" id="{EED5D272-18ED-4B94-8EA8-DC0DE09DC93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46" y="3205"/>
                  <a:ext cx="26" cy="25"/>
                </a:xfrm>
                <a:custGeom>
                  <a:avLst/>
                  <a:gdLst>
                    <a:gd name="T0" fmla="*/ 16 w 26"/>
                    <a:gd name="T1" fmla="*/ 5891825 h 24"/>
                    <a:gd name="T2" fmla="*/ 13 w 26"/>
                    <a:gd name="T3" fmla="*/ 0 h 24"/>
                    <a:gd name="T4" fmla="*/ 22 w 26"/>
                    <a:gd name="T5" fmla="*/ 6659417 h 24"/>
                    <a:gd name="T6" fmla="*/ 16 w 26"/>
                    <a:gd name="T7" fmla="*/ 5891825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4" name="Freeform 65">
                  <a:extLst>
                    <a:ext uri="{FF2B5EF4-FFF2-40B4-BE49-F238E27FC236}">
                      <a16:creationId xmlns:a16="http://schemas.microsoft.com/office/drawing/2014/main" id="{0FCA7D18-E7CC-463D-8585-7EF14ABAD45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81" y="3206"/>
                  <a:ext cx="26" cy="21"/>
                </a:xfrm>
                <a:custGeom>
                  <a:avLst/>
                  <a:gdLst>
                    <a:gd name="T0" fmla="*/ 7 w 28"/>
                    <a:gd name="T1" fmla="*/ 21 h 21"/>
                    <a:gd name="T2" fmla="*/ 7 w 28"/>
                    <a:gd name="T3" fmla="*/ 0 h 21"/>
                    <a:gd name="T4" fmla="*/ 7 w 28"/>
                    <a:gd name="T5" fmla="*/ 12 h 21"/>
                    <a:gd name="T6" fmla="*/ 7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5" name="Freeform 66">
                  <a:extLst>
                    <a:ext uri="{FF2B5EF4-FFF2-40B4-BE49-F238E27FC236}">
                      <a16:creationId xmlns:a16="http://schemas.microsoft.com/office/drawing/2014/main" id="{4EBDA50E-C757-4A29-88A3-F3A9A7AC4EB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1" y="3232"/>
                  <a:ext cx="22" cy="21"/>
                </a:xfrm>
                <a:custGeom>
                  <a:avLst/>
                  <a:gdLst>
                    <a:gd name="T0" fmla="*/ 0 w 24"/>
                    <a:gd name="T1" fmla="*/ 8 h 20"/>
                    <a:gd name="T2" fmla="*/ 6 w 24"/>
                    <a:gd name="T3" fmla="*/ 48333122 h 20"/>
                    <a:gd name="T4" fmla="*/ 3 w 24"/>
                    <a:gd name="T5" fmla="*/ 48333122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6" name="Freeform 67">
                  <a:extLst>
                    <a:ext uri="{FF2B5EF4-FFF2-40B4-BE49-F238E27FC236}">
                      <a16:creationId xmlns:a16="http://schemas.microsoft.com/office/drawing/2014/main" id="{4A624748-300C-4018-9554-33C593985D3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30" y="3441"/>
                  <a:ext cx="83" cy="55"/>
                </a:xfrm>
                <a:custGeom>
                  <a:avLst/>
                  <a:gdLst>
                    <a:gd name="T0" fmla="*/ 66426 w 81"/>
                    <a:gd name="T1" fmla="*/ 8773 h 54"/>
                    <a:gd name="T2" fmla="*/ 76895 w 81"/>
                    <a:gd name="T3" fmla="*/ 6 h 54"/>
                    <a:gd name="T4" fmla="*/ 144983 w 81"/>
                    <a:gd name="T5" fmla="*/ 9794 h 54"/>
                    <a:gd name="T6" fmla="*/ 66426 w 81"/>
                    <a:gd name="T7" fmla="*/ 8773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7" name="Freeform 68">
                  <a:extLst>
                    <a:ext uri="{FF2B5EF4-FFF2-40B4-BE49-F238E27FC236}">
                      <a16:creationId xmlns:a16="http://schemas.microsoft.com/office/drawing/2014/main" id="{5E3C9B2B-54CE-4502-9A36-057D834FA68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59" y="3354"/>
                  <a:ext cx="1079" cy="485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3 h 486"/>
                    <a:gd name="T34" fmla="*/ 1079 w 1079"/>
                    <a:gd name="T35" fmla="*/ 243 h 486"/>
                    <a:gd name="T36" fmla="*/ 1004 w 1079"/>
                    <a:gd name="T37" fmla="*/ 243 h 486"/>
                    <a:gd name="T38" fmla="*/ 947 w 1079"/>
                    <a:gd name="T39" fmla="*/ 243 h 486"/>
                    <a:gd name="T40" fmla="*/ 842 w 1079"/>
                    <a:gd name="T41" fmla="*/ 243 h 486"/>
                    <a:gd name="T42" fmla="*/ 818 w 1079"/>
                    <a:gd name="T43" fmla="*/ 243 h 486"/>
                    <a:gd name="T44" fmla="*/ 722 w 1079"/>
                    <a:gd name="T45" fmla="*/ 243 h 486"/>
                    <a:gd name="T46" fmla="*/ 674 w 1079"/>
                    <a:gd name="T47" fmla="*/ 243 h 486"/>
                    <a:gd name="T48" fmla="*/ 677 w 1079"/>
                    <a:gd name="T49" fmla="*/ 243 h 486"/>
                    <a:gd name="T50" fmla="*/ 647 w 1079"/>
                    <a:gd name="T51" fmla="*/ 243 h 486"/>
                    <a:gd name="T52" fmla="*/ 602 w 1079"/>
                    <a:gd name="T53" fmla="*/ 243 h 486"/>
                    <a:gd name="T54" fmla="*/ 512 w 1079"/>
                    <a:gd name="T55" fmla="*/ 243 h 486"/>
                    <a:gd name="T56" fmla="*/ 416 w 1079"/>
                    <a:gd name="T57" fmla="*/ 243 h 486"/>
                    <a:gd name="T58" fmla="*/ 320 w 1079"/>
                    <a:gd name="T59" fmla="*/ 243 h 486"/>
                    <a:gd name="T60" fmla="*/ 239 w 1079"/>
                    <a:gd name="T61" fmla="*/ 243 h 486"/>
                    <a:gd name="T62" fmla="*/ 179 w 1079"/>
                    <a:gd name="T63" fmla="*/ 243 h 486"/>
                    <a:gd name="T64" fmla="*/ 116 w 1079"/>
                    <a:gd name="T65" fmla="*/ 243 h 486"/>
                    <a:gd name="T66" fmla="*/ 2 w 1079"/>
                    <a:gd name="T67" fmla="*/ 243 h 486"/>
                    <a:gd name="T68" fmla="*/ 17 w 1079"/>
                    <a:gd name="T69" fmla="*/ 243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8" name="Freeform 69">
                  <a:extLst>
                    <a:ext uri="{FF2B5EF4-FFF2-40B4-BE49-F238E27FC236}">
                      <a16:creationId xmlns:a16="http://schemas.microsoft.com/office/drawing/2014/main" id="{01D2F0F0-F1A3-4CB9-A5AC-6C4FE682A3A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79" y="3846"/>
                  <a:ext cx="79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163101 w 77"/>
                    <a:gd name="T3" fmla="*/ 0 h 42"/>
                    <a:gd name="T4" fmla="*/ 176142 w 77"/>
                    <a:gd name="T5" fmla="*/ 30 h 42"/>
                    <a:gd name="T6" fmla="*/ 77536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9" name="Freeform 70">
                  <a:extLst>
                    <a:ext uri="{FF2B5EF4-FFF2-40B4-BE49-F238E27FC236}">
                      <a16:creationId xmlns:a16="http://schemas.microsoft.com/office/drawing/2014/main" id="{BEF1C5D8-B485-4D5D-904A-9C0E93B1B56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70" y="3351"/>
                  <a:ext cx="31" cy="17"/>
                </a:xfrm>
                <a:custGeom>
                  <a:avLst/>
                  <a:gdLst>
                    <a:gd name="T0" fmla="*/ 2 w 29"/>
                    <a:gd name="T1" fmla="*/ 9 h 18"/>
                    <a:gd name="T2" fmla="*/ 2147483646 w 29"/>
                    <a:gd name="T3" fmla="*/ 9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0" name="Freeform 71">
                  <a:extLst>
                    <a:ext uri="{FF2B5EF4-FFF2-40B4-BE49-F238E27FC236}">
                      <a16:creationId xmlns:a16="http://schemas.microsoft.com/office/drawing/2014/main" id="{2E06DB6F-58F2-4CF7-B39A-22F85700A3C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32" y="3305"/>
                  <a:ext cx="36" cy="51"/>
                </a:xfrm>
                <a:custGeom>
                  <a:avLst/>
                  <a:gdLst>
                    <a:gd name="T0" fmla="*/ 27 w 36"/>
                    <a:gd name="T1" fmla="*/ 10802831 h 49"/>
                    <a:gd name="T2" fmla="*/ 0 w 36"/>
                    <a:gd name="T3" fmla="*/ 4135798 h 49"/>
                    <a:gd name="T4" fmla="*/ 36 w 36"/>
                    <a:gd name="T5" fmla="*/ 3253229 h 49"/>
                    <a:gd name="T6" fmla="*/ 24 w 36"/>
                    <a:gd name="T7" fmla="*/ 6684184 h 49"/>
                    <a:gd name="T8" fmla="*/ 27 w 36"/>
                    <a:gd name="T9" fmla="*/ 10802831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1" name="Freeform 72">
                  <a:extLst>
                    <a:ext uri="{FF2B5EF4-FFF2-40B4-BE49-F238E27FC236}">
                      <a16:creationId xmlns:a16="http://schemas.microsoft.com/office/drawing/2014/main" id="{FA3AC813-2F7E-4B65-A169-DDB03F0FF10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65" y="3276"/>
                  <a:ext cx="40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88262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2" name="Freeform 73">
                  <a:extLst>
                    <a:ext uri="{FF2B5EF4-FFF2-40B4-BE49-F238E27FC236}">
                      <a16:creationId xmlns:a16="http://schemas.microsoft.com/office/drawing/2014/main" id="{08707463-A4F2-4AEB-804E-2B64F3B13A6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107" y="3224"/>
                  <a:ext cx="44" cy="34"/>
                </a:xfrm>
                <a:custGeom>
                  <a:avLst/>
                  <a:gdLst>
                    <a:gd name="T0" fmla="*/ 20 w 44"/>
                    <a:gd name="T1" fmla="*/ 300455 h 33"/>
                    <a:gd name="T2" fmla="*/ 2 w 44"/>
                    <a:gd name="T3" fmla="*/ 209990 h 33"/>
                    <a:gd name="T4" fmla="*/ 26 w 44"/>
                    <a:gd name="T5" fmla="*/ 0 h 33"/>
                    <a:gd name="T6" fmla="*/ 20 w 44"/>
                    <a:gd name="T7" fmla="*/ 300455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3" name="Freeform 74">
                  <a:extLst>
                    <a:ext uri="{FF2B5EF4-FFF2-40B4-BE49-F238E27FC236}">
                      <a16:creationId xmlns:a16="http://schemas.microsoft.com/office/drawing/2014/main" id="{7488BF10-A18D-465F-9DD1-88F288465F4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96" y="3159"/>
                  <a:ext cx="13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3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4" name="Freeform 75">
                  <a:extLst>
                    <a:ext uri="{FF2B5EF4-FFF2-40B4-BE49-F238E27FC236}">
                      <a16:creationId xmlns:a16="http://schemas.microsoft.com/office/drawing/2014/main" id="{9399657B-5318-4BE5-B679-DA4B66FB502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06" y="1985"/>
                  <a:ext cx="23" cy="17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2147483646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5" name="Freeform 76">
                  <a:extLst>
                    <a:ext uri="{FF2B5EF4-FFF2-40B4-BE49-F238E27FC236}">
                      <a16:creationId xmlns:a16="http://schemas.microsoft.com/office/drawing/2014/main" id="{F7957C34-64F2-42C6-B039-87D6EFD48C4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36" y="1979"/>
                  <a:ext cx="31" cy="21"/>
                </a:xfrm>
                <a:custGeom>
                  <a:avLst/>
                  <a:gdLst>
                    <a:gd name="T0" fmla="*/ 16 w 31"/>
                    <a:gd name="T1" fmla="*/ 50749778 h 20"/>
                    <a:gd name="T2" fmla="*/ 4 w 31"/>
                    <a:gd name="T3" fmla="*/ 0 h 20"/>
                    <a:gd name="T4" fmla="*/ 16 w 31"/>
                    <a:gd name="T5" fmla="*/ 50749778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6" name="Freeform 77">
                  <a:extLst>
                    <a:ext uri="{FF2B5EF4-FFF2-40B4-BE49-F238E27FC236}">
                      <a16:creationId xmlns:a16="http://schemas.microsoft.com/office/drawing/2014/main" id="{C2B014BD-0CA2-41D3-AD22-C15D26A86E1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9" y="1979"/>
                  <a:ext cx="63" cy="50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32 w 64"/>
                    <a:gd name="T5" fmla="*/ 12 h 51"/>
                    <a:gd name="T6" fmla="*/ 32 w 64"/>
                    <a:gd name="T7" fmla="*/ 25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87E10F3D-A1CE-432C-AAFB-4C2E0775277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9" y="674"/>
                  <a:ext cx="905" cy="627"/>
                </a:xfrm>
                <a:custGeom>
                  <a:avLst/>
                  <a:gdLst>
                    <a:gd name="T0" fmla="*/ 577 w 906"/>
                    <a:gd name="T1" fmla="*/ 105 h 630"/>
                    <a:gd name="T2" fmla="*/ 514 w 906"/>
                    <a:gd name="T3" fmla="*/ 105 h 630"/>
                    <a:gd name="T4" fmla="*/ 453 w 906"/>
                    <a:gd name="T5" fmla="*/ 105 h 630"/>
                    <a:gd name="T6" fmla="*/ 453 w 906"/>
                    <a:gd name="T7" fmla="*/ 105 h 630"/>
                    <a:gd name="T8" fmla="*/ 453 w 906"/>
                    <a:gd name="T9" fmla="*/ 105 h 630"/>
                    <a:gd name="T10" fmla="*/ 453 w 906"/>
                    <a:gd name="T11" fmla="*/ 105 h 630"/>
                    <a:gd name="T12" fmla="*/ 453 w 906"/>
                    <a:gd name="T13" fmla="*/ 105 h 630"/>
                    <a:gd name="T14" fmla="*/ 453 w 906"/>
                    <a:gd name="T15" fmla="*/ 105 h 630"/>
                    <a:gd name="T16" fmla="*/ 441 w 906"/>
                    <a:gd name="T17" fmla="*/ 105 h 630"/>
                    <a:gd name="T18" fmla="*/ 408 w 906"/>
                    <a:gd name="T19" fmla="*/ 105 h 630"/>
                    <a:gd name="T20" fmla="*/ 381 w 906"/>
                    <a:gd name="T21" fmla="*/ 105 h 630"/>
                    <a:gd name="T22" fmla="*/ 318 w 906"/>
                    <a:gd name="T23" fmla="*/ 105 h 630"/>
                    <a:gd name="T24" fmla="*/ 336 w 906"/>
                    <a:gd name="T25" fmla="*/ 105 h 630"/>
                    <a:gd name="T26" fmla="*/ 300 w 906"/>
                    <a:gd name="T27" fmla="*/ 105 h 630"/>
                    <a:gd name="T28" fmla="*/ 321 w 906"/>
                    <a:gd name="T29" fmla="*/ 105 h 630"/>
                    <a:gd name="T30" fmla="*/ 366 w 906"/>
                    <a:gd name="T31" fmla="*/ 105 h 630"/>
                    <a:gd name="T32" fmla="*/ 357 w 906"/>
                    <a:gd name="T33" fmla="*/ 105 h 630"/>
                    <a:gd name="T34" fmla="*/ 378 w 906"/>
                    <a:gd name="T35" fmla="*/ 105 h 630"/>
                    <a:gd name="T36" fmla="*/ 378 w 906"/>
                    <a:gd name="T37" fmla="*/ 119 h 630"/>
                    <a:gd name="T38" fmla="*/ 372 w 906"/>
                    <a:gd name="T39" fmla="*/ 134 h 630"/>
                    <a:gd name="T40" fmla="*/ 357 w 906"/>
                    <a:gd name="T41" fmla="*/ 147 h 630"/>
                    <a:gd name="T42" fmla="*/ 363 w 906"/>
                    <a:gd name="T43" fmla="*/ 132 h 630"/>
                    <a:gd name="T44" fmla="*/ 357 w 906"/>
                    <a:gd name="T45" fmla="*/ 116 h 630"/>
                    <a:gd name="T46" fmla="*/ 363 w 906"/>
                    <a:gd name="T47" fmla="*/ 105 h 630"/>
                    <a:gd name="T48" fmla="*/ 348 w 906"/>
                    <a:gd name="T49" fmla="*/ 105 h 630"/>
                    <a:gd name="T50" fmla="*/ 315 w 906"/>
                    <a:gd name="T51" fmla="*/ 105 h 630"/>
                    <a:gd name="T52" fmla="*/ 294 w 906"/>
                    <a:gd name="T53" fmla="*/ 105 h 630"/>
                    <a:gd name="T54" fmla="*/ 261 w 906"/>
                    <a:gd name="T55" fmla="*/ 105 h 630"/>
                    <a:gd name="T56" fmla="*/ 252 w 906"/>
                    <a:gd name="T57" fmla="*/ 105 h 630"/>
                    <a:gd name="T58" fmla="*/ 225 w 906"/>
                    <a:gd name="T59" fmla="*/ 105 h 630"/>
                    <a:gd name="T60" fmla="*/ 177 w 906"/>
                    <a:gd name="T61" fmla="*/ 105 h 630"/>
                    <a:gd name="T62" fmla="*/ 174 w 906"/>
                    <a:gd name="T63" fmla="*/ 105 h 630"/>
                    <a:gd name="T64" fmla="*/ 144 w 906"/>
                    <a:gd name="T65" fmla="*/ 105 h 630"/>
                    <a:gd name="T66" fmla="*/ 114 w 906"/>
                    <a:gd name="T67" fmla="*/ 105 h 630"/>
                    <a:gd name="T68" fmla="*/ 90 w 906"/>
                    <a:gd name="T69" fmla="*/ 105 h 630"/>
                    <a:gd name="T70" fmla="*/ 96 w 906"/>
                    <a:gd name="T71" fmla="*/ 105 h 630"/>
                    <a:gd name="T72" fmla="*/ 21 w 906"/>
                    <a:gd name="T73" fmla="*/ 105 h 630"/>
                    <a:gd name="T74" fmla="*/ 36 w 906"/>
                    <a:gd name="T75" fmla="*/ 105 h 630"/>
                    <a:gd name="T76" fmla="*/ 57 w 906"/>
                    <a:gd name="T77" fmla="*/ 105 h 630"/>
                    <a:gd name="T78" fmla="*/ 81 w 906"/>
                    <a:gd name="T79" fmla="*/ 105 h 630"/>
                    <a:gd name="T80" fmla="*/ 93 w 906"/>
                    <a:gd name="T81" fmla="*/ 10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5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05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453 w 906"/>
                    <a:gd name="T109" fmla="*/ 105 h 630"/>
                    <a:gd name="T110" fmla="*/ 453 w 906"/>
                    <a:gd name="T111" fmla="*/ 105 h 630"/>
                    <a:gd name="T112" fmla="*/ 598 w 906"/>
                    <a:gd name="T113" fmla="*/ 114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8" name="Freeform 79">
                  <a:extLst>
                    <a:ext uri="{FF2B5EF4-FFF2-40B4-BE49-F238E27FC236}">
                      <a16:creationId xmlns:a16="http://schemas.microsoft.com/office/drawing/2014/main" id="{A43D2666-D68F-4148-BCF6-1B1B59CD879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44" y="494"/>
                  <a:ext cx="154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77 w 155"/>
                    <a:gd name="T13" fmla="*/ 37 h 100"/>
                    <a:gd name="T14" fmla="*/ 77 w 155"/>
                    <a:gd name="T15" fmla="*/ 70 h 100"/>
                    <a:gd name="T16" fmla="*/ 77 w 155"/>
                    <a:gd name="T17" fmla="*/ 79 h 100"/>
                    <a:gd name="T18" fmla="*/ 77 w 155"/>
                    <a:gd name="T19" fmla="*/ 88 h 100"/>
                    <a:gd name="T20" fmla="*/ 77 w 155"/>
                    <a:gd name="T21" fmla="*/ 100 h 100"/>
                    <a:gd name="T22" fmla="*/ 77 w 155"/>
                    <a:gd name="T23" fmla="*/ 100 h 100"/>
                    <a:gd name="T24" fmla="*/ 77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9" name="Freeform 80">
                  <a:extLst>
                    <a:ext uri="{FF2B5EF4-FFF2-40B4-BE49-F238E27FC236}">
                      <a16:creationId xmlns:a16="http://schemas.microsoft.com/office/drawing/2014/main" id="{058E2362-BE91-4C56-A4A7-BB903693A77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6" cy="54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33 w 67"/>
                    <a:gd name="T5" fmla="*/ 14 h 53"/>
                    <a:gd name="T6" fmla="*/ 33 w 67"/>
                    <a:gd name="T7" fmla="*/ 23 h 53"/>
                    <a:gd name="T8" fmla="*/ 33 w 67"/>
                    <a:gd name="T9" fmla="*/ 11077 h 53"/>
                    <a:gd name="T10" fmla="*/ 33 w 67"/>
                    <a:gd name="T11" fmla="*/ 15508 h 53"/>
                    <a:gd name="T12" fmla="*/ 33 w 67"/>
                    <a:gd name="T13" fmla="*/ 11077 h 53"/>
                    <a:gd name="T14" fmla="*/ 20 w 67"/>
                    <a:gd name="T15" fmla="*/ 9902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0" name="Freeform 81">
                  <a:extLst>
                    <a:ext uri="{FF2B5EF4-FFF2-40B4-BE49-F238E27FC236}">
                      <a16:creationId xmlns:a16="http://schemas.microsoft.com/office/drawing/2014/main" id="{011576FB-D396-40B3-94E6-28AE9E96E86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3" y="642"/>
                  <a:ext cx="30" cy="29"/>
                </a:xfrm>
                <a:custGeom>
                  <a:avLst/>
                  <a:gdLst>
                    <a:gd name="T0" fmla="*/ 8 w 31"/>
                    <a:gd name="T1" fmla="*/ 7 h 31"/>
                    <a:gd name="T2" fmla="*/ 15 w 31"/>
                    <a:gd name="T3" fmla="*/ 7 h 31"/>
                    <a:gd name="T4" fmla="*/ 15 w 31"/>
                    <a:gd name="T5" fmla="*/ 7 h 31"/>
                    <a:gd name="T6" fmla="*/ 8 w 31"/>
                    <a:gd name="T7" fmla="*/ 7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1" name="Freeform 82">
                  <a:extLst>
                    <a:ext uri="{FF2B5EF4-FFF2-40B4-BE49-F238E27FC236}">
                      <a16:creationId xmlns:a16="http://schemas.microsoft.com/office/drawing/2014/main" id="{F820FF9D-E147-4B3F-807F-46011675CC0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17" y="616"/>
                  <a:ext cx="71" cy="34"/>
                </a:xfrm>
                <a:custGeom>
                  <a:avLst/>
                  <a:gdLst>
                    <a:gd name="T0" fmla="*/ 24 w 70"/>
                    <a:gd name="T1" fmla="*/ 9 h 33"/>
                    <a:gd name="T2" fmla="*/ 4682 w 70"/>
                    <a:gd name="T3" fmla="*/ 9 h 33"/>
                    <a:gd name="T4" fmla="*/ 5099 w 70"/>
                    <a:gd name="T5" fmla="*/ 192001 h 33"/>
                    <a:gd name="T6" fmla="*/ 3476 w 70"/>
                    <a:gd name="T7" fmla="*/ 274716 h 33"/>
                    <a:gd name="T8" fmla="*/ 33 w 70"/>
                    <a:gd name="T9" fmla="*/ 300455 h 33"/>
                    <a:gd name="T10" fmla="*/ 18 w 70"/>
                    <a:gd name="T11" fmla="*/ 274716 h 33"/>
                    <a:gd name="T12" fmla="*/ 9 w 70"/>
                    <a:gd name="T13" fmla="*/ 251182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2" name="Freeform 83">
                  <a:extLst>
                    <a:ext uri="{FF2B5EF4-FFF2-40B4-BE49-F238E27FC236}">
                      <a16:creationId xmlns:a16="http://schemas.microsoft.com/office/drawing/2014/main" id="{FCEF4425-9504-4641-8168-DE60799DC36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3" y="578"/>
                  <a:ext cx="145" cy="75"/>
                </a:xfrm>
                <a:custGeom>
                  <a:avLst/>
                  <a:gdLst>
                    <a:gd name="T0" fmla="*/ 145 w 145"/>
                    <a:gd name="T1" fmla="*/ 19 h 77"/>
                    <a:gd name="T2" fmla="*/ 91 w 145"/>
                    <a:gd name="T3" fmla="*/ 19 h 77"/>
                    <a:gd name="T4" fmla="*/ 34 w 145"/>
                    <a:gd name="T5" fmla="*/ 19 h 77"/>
                    <a:gd name="T6" fmla="*/ 16 w 145"/>
                    <a:gd name="T7" fmla="*/ 19 h 77"/>
                    <a:gd name="T8" fmla="*/ 43 w 145"/>
                    <a:gd name="T9" fmla="*/ 19 h 77"/>
                    <a:gd name="T10" fmla="*/ 61 w 145"/>
                    <a:gd name="T11" fmla="*/ 19 h 77"/>
                    <a:gd name="T12" fmla="*/ 79 w 145"/>
                    <a:gd name="T13" fmla="*/ 19 h 77"/>
                    <a:gd name="T14" fmla="*/ 94 w 145"/>
                    <a:gd name="T15" fmla="*/ 19 h 77"/>
                    <a:gd name="T16" fmla="*/ 133 w 145"/>
                    <a:gd name="T17" fmla="*/ 19 h 77"/>
                    <a:gd name="T18" fmla="*/ 145 w 145"/>
                    <a:gd name="T19" fmla="*/ 1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3" name="Freeform 84">
                  <a:extLst>
                    <a:ext uri="{FF2B5EF4-FFF2-40B4-BE49-F238E27FC236}">
                      <a16:creationId xmlns:a16="http://schemas.microsoft.com/office/drawing/2014/main" id="{359526B8-1787-4758-A858-D2E01D68028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9" cy="156"/>
                </a:xfrm>
                <a:custGeom>
                  <a:avLst/>
                  <a:gdLst>
                    <a:gd name="T0" fmla="*/ 1522 w 397"/>
                    <a:gd name="T1" fmla="*/ 3 h 156"/>
                    <a:gd name="T2" fmla="*/ 1447 w 397"/>
                    <a:gd name="T3" fmla="*/ 27 h 156"/>
                    <a:gd name="T4" fmla="*/ 1399 w 397"/>
                    <a:gd name="T5" fmla="*/ 33 h 156"/>
                    <a:gd name="T6" fmla="*/ 1468 w 397"/>
                    <a:gd name="T7" fmla="*/ 57 h 156"/>
                    <a:gd name="T8" fmla="*/ 1788 w 397"/>
                    <a:gd name="T9" fmla="*/ 90 h 156"/>
                    <a:gd name="T10" fmla="*/ 1522 w 397"/>
                    <a:gd name="T11" fmla="*/ 117 h 156"/>
                    <a:gd name="T12" fmla="*/ 1468 w 397"/>
                    <a:gd name="T13" fmla="*/ 132 h 156"/>
                    <a:gd name="T14" fmla="*/ 1378 w 397"/>
                    <a:gd name="T15" fmla="*/ 138 h 156"/>
                    <a:gd name="T16" fmla="*/ 1066 w 397"/>
                    <a:gd name="T17" fmla="*/ 129 h 156"/>
                    <a:gd name="T18" fmla="*/ 901 w 397"/>
                    <a:gd name="T19" fmla="*/ 147 h 156"/>
                    <a:gd name="T20" fmla="*/ 780 w 397"/>
                    <a:gd name="T21" fmla="*/ 156 h 156"/>
                    <a:gd name="T22" fmla="*/ 669 w 397"/>
                    <a:gd name="T23" fmla="*/ 147 h 156"/>
                    <a:gd name="T24" fmla="*/ 606 w 397"/>
                    <a:gd name="T25" fmla="*/ 123 h 156"/>
                    <a:gd name="T26" fmla="*/ 534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792 w 397"/>
                    <a:gd name="T45" fmla="*/ 3 h 156"/>
                    <a:gd name="T46" fmla="*/ 1240 w 397"/>
                    <a:gd name="T47" fmla="*/ 0 h 156"/>
                    <a:gd name="T48" fmla="*/ 1522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4" name="Freeform 85">
                  <a:extLst>
                    <a:ext uri="{FF2B5EF4-FFF2-40B4-BE49-F238E27FC236}">
                      <a16:creationId xmlns:a16="http://schemas.microsoft.com/office/drawing/2014/main" id="{0575F5FA-65E3-4053-9056-0304E7AADF9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2" y="604"/>
                  <a:ext cx="40" cy="29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5 h 30"/>
                    <a:gd name="T4" fmla="*/ 27 w 40"/>
                    <a:gd name="T5" fmla="*/ 15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5" name="Freeform 86">
                  <a:extLst>
                    <a:ext uri="{FF2B5EF4-FFF2-40B4-BE49-F238E27FC236}">
                      <a16:creationId xmlns:a16="http://schemas.microsoft.com/office/drawing/2014/main" id="{9EC6606D-574F-4DDC-90AF-78C21B796FB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9" y="646"/>
                  <a:ext cx="36" cy="13"/>
                </a:xfrm>
                <a:custGeom>
                  <a:avLst/>
                  <a:gdLst>
                    <a:gd name="T0" fmla="*/ 2147483646 w 32"/>
                    <a:gd name="T1" fmla="*/ 0 h 15"/>
                    <a:gd name="T2" fmla="*/ 2147483646 w 32"/>
                    <a:gd name="T3" fmla="*/ 3 h 15"/>
                    <a:gd name="T4" fmla="*/ 2147483646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6" name="Freeform 87">
                  <a:extLst>
                    <a:ext uri="{FF2B5EF4-FFF2-40B4-BE49-F238E27FC236}">
                      <a16:creationId xmlns:a16="http://schemas.microsoft.com/office/drawing/2014/main" id="{4C2BD587-AA9E-4391-8992-500DD7FC54C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09" y="660"/>
                  <a:ext cx="70" cy="67"/>
                </a:xfrm>
                <a:custGeom>
                  <a:avLst/>
                  <a:gdLst>
                    <a:gd name="T0" fmla="*/ 9 w 69"/>
                    <a:gd name="T1" fmla="*/ 9 h 66"/>
                    <a:gd name="T2" fmla="*/ 3823 w 69"/>
                    <a:gd name="T3" fmla="*/ 12 h 66"/>
                    <a:gd name="T4" fmla="*/ 4168 w 69"/>
                    <a:gd name="T5" fmla="*/ 30 h 66"/>
                    <a:gd name="T6" fmla="*/ 5401 w 69"/>
                    <a:gd name="T7" fmla="*/ 4845 h 66"/>
                    <a:gd name="T8" fmla="*/ 3358 w 69"/>
                    <a:gd name="T9" fmla="*/ 5303 h 66"/>
                    <a:gd name="T10" fmla="*/ 0 w 69"/>
                    <a:gd name="T11" fmla="*/ 4233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8E3406AF-587F-429D-91D7-19260F167C4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3" y="692"/>
                  <a:ext cx="88" cy="58"/>
                </a:xfrm>
                <a:custGeom>
                  <a:avLst/>
                  <a:gdLst>
                    <a:gd name="T0" fmla="*/ 0 w 90"/>
                    <a:gd name="T1" fmla="*/ 15 h 60"/>
                    <a:gd name="T2" fmla="*/ 22 w 90"/>
                    <a:gd name="T3" fmla="*/ 15 h 60"/>
                    <a:gd name="T4" fmla="*/ 22 w 90"/>
                    <a:gd name="T5" fmla="*/ 15 h 60"/>
                    <a:gd name="T6" fmla="*/ 22 w 90"/>
                    <a:gd name="T7" fmla="*/ 15 h 60"/>
                    <a:gd name="T8" fmla="*/ 3 w 90"/>
                    <a:gd name="T9" fmla="*/ 15 h 60"/>
                    <a:gd name="T10" fmla="*/ 0 w 90"/>
                    <a:gd name="T11" fmla="*/ 15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8" name="Freeform 89">
                  <a:extLst>
                    <a:ext uri="{FF2B5EF4-FFF2-40B4-BE49-F238E27FC236}">
                      <a16:creationId xmlns:a16="http://schemas.microsoft.com/office/drawing/2014/main" id="{4AC33A0C-F23A-4AAB-BE25-8556F25ACC9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7" y="653"/>
                  <a:ext cx="163" cy="79"/>
                </a:xfrm>
                <a:custGeom>
                  <a:avLst/>
                  <a:gdLst>
                    <a:gd name="T0" fmla="*/ 30 w 162"/>
                    <a:gd name="T1" fmla="*/ 2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881 w 162"/>
                    <a:gd name="T11" fmla="*/ 20 h 81"/>
                    <a:gd name="T12" fmla="*/ 836 w 162"/>
                    <a:gd name="T13" fmla="*/ 20 h 81"/>
                    <a:gd name="T14" fmla="*/ 776 w 162"/>
                    <a:gd name="T15" fmla="*/ 20 h 81"/>
                    <a:gd name="T16" fmla="*/ 659 w 162"/>
                    <a:gd name="T17" fmla="*/ 20 h 81"/>
                    <a:gd name="T18" fmla="*/ 78 w 162"/>
                    <a:gd name="T19" fmla="*/ 20 h 81"/>
                    <a:gd name="T20" fmla="*/ 63 w 162"/>
                    <a:gd name="T21" fmla="*/ 20 h 81"/>
                    <a:gd name="T22" fmla="*/ 30 w 162"/>
                    <a:gd name="T23" fmla="*/ 2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9" name="Freeform 90">
                  <a:extLst>
                    <a:ext uri="{FF2B5EF4-FFF2-40B4-BE49-F238E27FC236}">
                      <a16:creationId xmlns:a16="http://schemas.microsoft.com/office/drawing/2014/main" id="{F9A10803-A2F2-4606-9A9D-AFFBB97BE33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44" y="616"/>
                  <a:ext cx="57" cy="34"/>
                </a:xfrm>
                <a:custGeom>
                  <a:avLst/>
                  <a:gdLst>
                    <a:gd name="T0" fmla="*/ 14 w 59"/>
                    <a:gd name="T1" fmla="*/ 0 h 36"/>
                    <a:gd name="T2" fmla="*/ 14 w 59"/>
                    <a:gd name="T3" fmla="*/ 9 h 36"/>
                    <a:gd name="T4" fmla="*/ 14 w 59"/>
                    <a:gd name="T5" fmla="*/ 9 h 36"/>
                    <a:gd name="T6" fmla="*/ 14 w 59"/>
                    <a:gd name="T7" fmla="*/ 9 h 36"/>
                    <a:gd name="T8" fmla="*/ 8 w 59"/>
                    <a:gd name="T9" fmla="*/ 9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0" name="Freeform 91">
                  <a:extLst>
                    <a:ext uri="{FF2B5EF4-FFF2-40B4-BE49-F238E27FC236}">
                      <a16:creationId xmlns:a16="http://schemas.microsoft.com/office/drawing/2014/main" id="{ECC0899B-D4CA-4395-96BA-AD8CC361A64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9" y="541"/>
                  <a:ext cx="385" cy="226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546 w 383"/>
                    <a:gd name="T19" fmla="*/ 78 h 225"/>
                    <a:gd name="T20" fmla="*/ 618 w 383"/>
                    <a:gd name="T21" fmla="*/ 93 h 225"/>
                    <a:gd name="T22" fmla="*/ 546 w 383"/>
                    <a:gd name="T23" fmla="*/ 102 h 225"/>
                    <a:gd name="T24" fmla="*/ 627 w 383"/>
                    <a:gd name="T25" fmla="*/ 512 h 225"/>
                    <a:gd name="T26" fmla="*/ 732 w 383"/>
                    <a:gd name="T27" fmla="*/ 542 h 225"/>
                    <a:gd name="T28" fmla="*/ 852 w 383"/>
                    <a:gd name="T29" fmla="*/ 548 h 225"/>
                    <a:gd name="T30" fmla="*/ 924 w 383"/>
                    <a:gd name="T31" fmla="*/ 639 h 225"/>
                    <a:gd name="T32" fmla="*/ 1132 w 383"/>
                    <a:gd name="T33" fmla="*/ 747 h 225"/>
                    <a:gd name="T34" fmla="*/ 1060 w 383"/>
                    <a:gd name="T35" fmla="*/ 756 h 225"/>
                    <a:gd name="T36" fmla="*/ 1168 w 383"/>
                    <a:gd name="T37" fmla="*/ 774 h 225"/>
                    <a:gd name="T38" fmla="*/ 1479 w 383"/>
                    <a:gd name="T39" fmla="*/ 817 h 225"/>
                    <a:gd name="T40" fmla="*/ 1490 w 383"/>
                    <a:gd name="T41" fmla="*/ 729 h 225"/>
                    <a:gd name="T42" fmla="*/ 1503 w 383"/>
                    <a:gd name="T43" fmla="*/ 639 h 225"/>
                    <a:gd name="T44" fmla="*/ 1870 w 383"/>
                    <a:gd name="T45" fmla="*/ 576 h 225"/>
                    <a:gd name="T46" fmla="*/ 1260 w 383"/>
                    <a:gd name="T47" fmla="*/ 81 h 225"/>
                    <a:gd name="T48" fmla="*/ 654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1" name="Freeform 92">
                  <a:extLst>
                    <a:ext uri="{FF2B5EF4-FFF2-40B4-BE49-F238E27FC236}">
                      <a16:creationId xmlns:a16="http://schemas.microsoft.com/office/drawing/2014/main" id="{E9945109-CA71-4886-B3BE-75AE777BF31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0" cy="38"/>
                </a:xfrm>
                <a:custGeom>
                  <a:avLst/>
                  <a:gdLst>
                    <a:gd name="T0" fmla="*/ 18 w 81"/>
                    <a:gd name="T1" fmla="*/ 19 h 39"/>
                    <a:gd name="T2" fmla="*/ 40 w 81"/>
                    <a:gd name="T3" fmla="*/ 0 h 39"/>
                    <a:gd name="T4" fmla="*/ 40 w 81"/>
                    <a:gd name="T5" fmla="*/ 18 h 39"/>
                    <a:gd name="T6" fmla="*/ 40 w 81"/>
                    <a:gd name="T7" fmla="*/ 19 h 39"/>
                    <a:gd name="T8" fmla="*/ 27 w 81"/>
                    <a:gd name="T9" fmla="*/ 19 h 39"/>
                    <a:gd name="T10" fmla="*/ 18 w 81"/>
                    <a:gd name="T11" fmla="*/ 19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2" name="Freeform 93">
                  <a:extLst>
                    <a:ext uri="{FF2B5EF4-FFF2-40B4-BE49-F238E27FC236}">
                      <a16:creationId xmlns:a16="http://schemas.microsoft.com/office/drawing/2014/main" id="{995547D4-AAE6-4D21-A1E2-C8116FA286F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77" y="658"/>
                  <a:ext cx="93" cy="42"/>
                </a:xfrm>
                <a:custGeom>
                  <a:avLst/>
                  <a:gdLst>
                    <a:gd name="T0" fmla="*/ 15 w 93"/>
                    <a:gd name="T1" fmla="*/ 122135394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50749778 h 40"/>
                    <a:gd name="T8" fmla="*/ 42 w 93"/>
                    <a:gd name="T9" fmla="*/ 129935447 h 40"/>
                    <a:gd name="T10" fmla="*/ 9 w 93"/>
                    <a:gd name="T11" fmla="*/ 122135394 h 40"/>
                    <a:gd name="T12" fmla="*/ 12 w 93"/>
                    <a:gd name="T13" fmla="*/ 91139311 h 40"/>
                    <a:gd name="T14" fmla="*/ 15 w 93"/>
                    <a:gd name="T15" fmla="*/ 122135394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3" name="Freeform 94">
                  <a:extLst>
                    <a:ext uri="{FF2B5EF4-FFF2-40B4-BE49-F238E27FC236}">
                      <a16:creationId xmlns:a16="http://schemas.microsoft.com/office/drawing/2014/main" id="{5E925640-D6E1-4D71-A406-F3B96781999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7" y="681"/>
                  <a:ext cx="53" cy="29"/>
                </a:xfrm>
                <a:custGeom>
                  <a:avLst/>
                  <a:gdLst>
                    <a:gd name="T0" fmla="*/ 14 w 53"/>
                    <a:gd name="T1" fmla="*/ 7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7 h 31"/>
                    <a:gd name="T8" fmla="*/ 23 w 53"/>
                    <a:gd name="T9" fmla="*/ 7 h 31"/>
                    <a:gd name="T10" fmla="*/ 14 w 53"/>
                    <a:gd name="T11" fmla="*/ 7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4" name="Freeform 95">
                  <a:extLst>
                    <a:ext uri="{FF2B5EF4-FFF2-40B4-BE49-F238E27FC236}">
                      <a16:creationId xmlns:a16="http://schemas.microsoft.com/office/drawing/2014/main" id="{A77BE05C-4DD7-4942-ACB8-8D7794275BC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9" y="745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5" name="Freeform 96">
                  <a:extLst>
                    <a:ext uri="{FF2B5EF4-FFF2-40B4-BE49-F238E27FC236}">
                      <a16:creationId xmlns:a16="http://schemas.microsoft.com/office/drawing/2014/main" id="{A3377CBD-15C0-4E25-BC2D-1D3803A93D1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8" cy="30"/>
                </a:xfrm>
                <a:custGeom>
                  <a:avLst/>
                  <a:gdLst>
                    <a:gd name="T0" fmla="*/ 0 w 45"/>
                    <a:gd name="T1" fmla="*/ 12 h 31"/>
                    <a:gd name="T2" fmla="*/ 2147483646 w 45"/>
                    <a:gd name="T3" fmla="*/ 15 h 31"/>
                    <a:gd name="T4" fmla="*/ 2147483646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6" name="Freeform 97">
                  <a:extLst>
                    <a:ext uri="{FF2B5EF4-FFF2-40B4-BE49-F238E27FC236}">
                      <a16:creationId xmlns:a16="http://schemas.microsoft.com/office/drawing/2014/main" id="{AB82FBAA-4803-4755-B349-152836C14A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3" y="829"/>
                  <a:ext cx="58" cy="29"/>
                </a:xfrm>
                <a:custGeom>
                  <a:avLst/>
                  <a:gdLst>
                    <a:gd name="T0" fmla="*/ 0 w 54"/>
                    <a:gd name="T1" fmla="*/ 15 h 30"/>
                    <a:gd name="T2" fmla="*/ 2147483646 w 54"/>
                    <a:gd name="T3" fmla="*/ 15 h 30"/>
                    <a:gd name="T4" fmla="*/ 0 w 54"/>
                    <a:gd name="T5" fmla="*/ 1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7" name="Freeform 98">
                  <a:extLst>
                    <a:ext uri="{FF2B5EF4-FFF2-40B4-BE49-F238E27FC236}">
                      <a16:creationId xmlns:a16="http://schemas.microsoft.com/office/drawing/2014/main" id="{6A22928D-D29D-47F2-9824-98DE024231F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7" y="864"/>
                  <a:ext cx="39" cy="25"/>
                </a:xfrm>
                <a:custGeom>
                  <a:avLst/>
                  <a:gdLst>
                    <a:gd name="T0" fmla="*/ 6 w 40"/>
                    <a:gd name="T1" fmla="*/ 10 h 24"/>
                    <a:gd name="T2" fmla="*/ 20 w 40"/>
                    <a:gd name="T3" fmla="*/ 4 h 24"/>
                    <a:gd name="T4" fmla="*/ 12 w 40"/>
                    <a:gd name="T5" fmla="*/ 5429906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8" name="Freeform 99">
                  <a:extLst>
                    <a:ext uri="{FF2B5EF4-FFF2-40B4-BE49-F238E27FC236}">
                      <a16:creationId xmlns:a16="http://schemas.microsoft.com/office/drawing/2014/main" id="{C6BC0137-2DAD-4387-ACF2-CBB2996F451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0" y="898"/>
                  <a:ext cx="31" cy="21"/>
                </a:xfrm>
                <a:custGeom>
                  <a:avLst/>
                  <a:gdLst>
                    <a:gd name="T0" fmla="*/ 3 w 30"/>
                    <a:gd name="T1" fmla="*/ 5 h 20"/>
                    <a:gd name="T2" fmla="*/ 699031 w 30"/>
                    <a:gd name="T3" fmla="*/ 48333122 h 20"/>
                    <a:gd name="T4" fmla="*/ 12 w 30"/>
                    <a:gd name="T5" fmla="*/ 48333122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9" name="Freeform 100">
                  <a:extLst>
                    <a:ext uri="{FF2B5EF4-FFF2-40B4-BE49-F238E27FC236}">
                      <a16:creationId xmlns:a16="http://schemas.microsoft.com/office/drawing/2014/main" id="{81FEAD31-D7A7-4DF5-895A-7E7B6525C33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54" y="974"/>
                  <a:ext cx="61" cy="42"/>
                </a:xfrm>
                <a:custGeom>
                  <a:avLst/>
                  <a:gdLst>
                    <a:gd name="T0" fmla="*/ 31 w 62"/>
                    <a:gd name="T1" fmla="*/ 18 h 41"/>
                    <a:gd name="T2" fmla="*/ 4 w 62"/>
                    <a:gd name="T3" fmla="*/ 39449 h 41"/>
                    <a:gd name="T4" fmla="*/ 16 w 62"/>
                    <a:gd name="T5" fmla="*/ 0 h 41"/>
                    <a:gd name="T6" fmla="*/ 31 w 62"/>
                    <a:gd name="T7" fmla="*/ 3 h 41"/>
                    <a:gd name="T8" fmla="*/ 31 w 62"/>
                    <a:gd name="T9" fmla="*/ 18 h 41"/>
                    <a:gd name="T10" fmla="*/ 31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0" name="Freeform 101">
                  <a:extLst>
                    <a:ext uri="{FF2B5EF4-FFF2-40B4-BE49-F238E27FC236}">
                      <a16:creationId xmlns:a16="http://schemas.microsoft.com/office/drawing/2014/main" id="{E8EC7B16-418C-43E2-B264-854849C045B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20" y="982"/>
                  <a:ext cx="45" cy="16"/>
                </a:xfrm>
                <a:custGeom>
                  <a:avLst/>
                  <a:gdLst>
                    <a:gd name="T0" fmla="*/ 25 w 45"/>
                    <a:gd name="T1" fmla="*/ 4 h 18"/>
                    <a:gd name="T2" fmla="*/ 16 w 45"/>
                    <a:gd name="T3" fmla="*/ 0 h 18"/>
                    <a:gd name="T4" fmla="*/ 34 w 45"/>
                    <a:gd name="T5" fmla="*/ 4 h 18"/>
                    <a:gd name="T6" fmla="*/ 25 w 45"/>
                    <a:gd name="T7" fmla="*/ 4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1" name="Freeform 102">
                  <a:extLst>
                    <a:ext uri="{FF2B5EF4-FFF2-40B4-BE49-F238E27FC236}">
                      <a16:creationId xmlns:a16="http://schemas.microsoft.com/office/drawing/2014/main" id="{83FEB38F-F022-42ED-A4AF-B11A954C1EB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76" y="1014"/>
                  <a:ext cx="43" cy="21"/>
                </a:xfrm>
                <a:custGeom>
                  <a:avLst/>
                  <a:gdLst>
                    <a:gd name="T0" fmla="*/ 8 w 45"/>
                    <a:gd name="T1" fmla="*/ 5 h 23"/>
                    <a:gd name="T2" fmla="*/ 11 w 45"/>
                    <a:gd name="T3" fmla="*/ 5 h 23"/>
                    <a:gd name="T4" fmla="*/ 11 w 45"/>
                    <a:gd name="T5" fmla="*/ 5 h 23"/>
                    <a:gd name="T6" fmla="*/ 8 w 4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2" name="Freeform 103">
                  <a:extLst>
                    <a:ext uri="{FF2B5EF4-FFF2-40B4-BE49-F238E27FC236}">
                      <a16:creationId xmlns:a16="http://schemas.microsoft.com/office/drawing/2014/main" id="{6FB4DD48-EC84-4972-98A1-6432856574A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23" y="986"/>
                  <a:ext cx="54" cy="25"/>
                </a:xfrm>
                <a:custGeom>
                  <a:avLst/>
                  <a:gdLst>
                    <a:gd name="T0" fmla="*/ 2147483646 w 50"/>
                    <a:gd name="T1" fmla="*/ 2 h 26"/>
                    <a:gd name="T2" fmla="*/ 2147483646 w 50"/>
                    <a:gd name="T3" fmla="*/ 13 h 26"/>
                    <a:gd name="T4" fmla="*/ 2147483646 w 50"/>
                    <a:gd name="T5" fmla="*/ 13 h 26"/>
                    <a:gd name="T6" fmla="*/ 2147483646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3" name="Freeform 104">
                  <a:extLst>
                    <a:ext uri="{FF2B5EF4-FFF2-40B4-BE49-F238E27FC236}">
                      <a16:creationId xmlns:a16="http://schemas.microsoft.com/office/drawing/2014/main" id="{8EE2EE74-9EC5-4B95-8E03-9E32B6B906B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7" y="1091"/>
                  <a:ext cx="26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147483646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4" name="Freeform 105">
                  <a:extLst>
                    <a:ext uri="{FF2B5EF4-FFF2-40B4-BE49-F238E27FC236}">
                      <a16:creationId xmlns:a16="http://schemas.microsoft.com/office/drawing/2014/main" id="{23677748-33C4-4296-A416-D7A8E0836FB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5" cy="2297"/>
                </a:xfrm>
                <a:custGeom>
                  <a:avLst/>
                  <a:gdLst>
                    <a:gd name="T0" fmla="*/ 536 w 2308"/>
                    <a:gd name="T1" fmla="*/ 111 h 2297"/>
                    <a:gd name="T2" fmla="*/ 563 w 2308"/>
                    <a:gd name="T3" fmla="*/ 201 h 2297"/>
                    <a:gd name="T4" fmla="*/ 617 w 2308"/>
                    <a:gd name="T5" fmla="*/ 90 h 2297"/>
                    <a:gd name="T6" fmla="*/ 818 w 2308"/>
                    <a:gd name="T7" fmla="*/ 30 h 2297"/>
                    <a:gd name="T8" fmla="*/ 722 w 2308"/>
                    <a:gd name="T9" fmla="*/ 129 h 2297"/>
                    <a:gd name="T10" fmla="*/ 692 w 2308"/>
                    <a:gd name="T11" fmla="*/ 195 h 2297"/>
                    <a:gd name="T12" fmla="*/ 809 w 2308"/>
                    <a:gd name="T13" fmla="*/ 258 h 2297"/>
                    <a:gd name="T14" fmla="*/ 889 w 2308"/>
                    <a:gd name="T15" fmla="*/ 273 h 2297"/>
                    <a:gd name="T16" fmla="*/ 797 w 2308"/>
                    <a:gd name="T17" fmla="*/ 366 h 2297"/>
                    <a:gd name="T18" fmla="*/ 878 w 2308"/>
                    <a:gd name="T19" fmla="*/ 312 h 2297"/>
                    <a:gd name="T20" fmla="*/ 922 w 2308"/>
                    <a:gd name="T21" fmla="*/ 294 h 2297"/>
                    <a:gd name="T22" fmla="*/ 1018 w 2308"/>
                    <a:gd name="T23" fmla="*/ 288 h 2297"/>
                    <a:gd name="T24" fmla="*/ 1072 w 2308"/>
                    <a:gd name="T25" fmla="*/ 393 h 2297"/>
                    <a:gd name="T26" fmla="*/ 1144 w 2308"/>
                    <a:gd name="T27" fmla="*/ 420 h 2297"/>
                    <a:gd name="T28" fmla="*/ 1248 w 2308"/>
                    <a:gd name="T29" fmla="*/ 426 h 2297"/>
                    <a:gd name="T30" fmla="*/ 1401 w 2308"/>
                    <a:gd name="T31" fmla="*/ 441 h 2297"/>
                    <a:gd name="T32" fmla="*/ 1531 w 2308"/>
                    <a:gd name="T33" fmla="*/ 408 h 2297"/>
                    <a:gd name="T34" fmla="*/ 1521 w 2308"/>
                    <a:gd name="T35" fmla="*/ 516 h 2297"/>
                    <a:gd name="T36" fmla="*/ 1479 w 2308"/>
                    <a:gd name="T37" fmla="*/ 641 h 2297"/>
                    <a:gd name="T38" fmla="*/ 1459 w 2308"/>
                    <a:gd name="T39" fmla="*/ 749 h 2297"/>
                    <a:gd name="T40" fmla="*/ 1457 w 2308"/>
                    <a:gd name="T41" fmla="*/ 861 h 2297"/>
                    <a:gd name="T42" fmla="*/ 1407 w 2308"/>
                    <a:gd name="T43" fmla="*/ 977 h 2297"/>
                    <a:gd name="T44" fmla="*/ 1397 w 2308"/>
                    <a:gd name="T45" fmla="*/ 769 h 2297"/>
                    <a:gd name="T46" fmla="*/ 1421 w 2308"/>
                    <a:gd name="T47" fmla="*/ 623 h 2297"/>
                    <a:gd name="T48" fmla="*/ 1366 w 2308"/>
                    <a:gd name="T49" fmla="*/ 717 h 2297"/>
                    <a:gd name="T50" fmla="*/ 1127 w 2308"/>
                    <a:gd name="T51" fmla="*/ 861 h 2297"/>
                    <a:gd name="T52" fmla="*/ 1150 w 2308"/>
                    <a:gd name="T53" fmla="*/ 1127 h 2297"/>
                    <a:gd name="T54" fmla="*/ 1061 w 2308"/>
                    <a:gd name="T55" fmla="*/ 1263 h 2297"/>
                    <a:gd name="T56" fmla="*/ 1049 w 2308"/>
                    <a:gd name="T57" fmla="*/ 1445 h 2297"/>
                    <a:gd name="T58" fmla="*/ 1007 w 2308"/>
                    <a:gd name="T59" fmla="*/ 1329 h 2297"/>
                    <a:gd name="T60" fmla="*/ 976 w 2308"/>
                    <a:gd name="T61" fmla="*/ 1251 h 2297"/>
                    <a:gd name="T62" fmla="*/ 935 w 2308"/>
                    <a:gd name="T63" fmla="*/ 1349 h 2297"/>
                    <a:gd name="T64" fmla="*/ 940 w 2308"/>
                    <a:gd name="T65" fmla="*/ 1383 h 2297"/>
                    <a:gd name="T66" fmla="*/ 943 w 2308"/>
                    <a:gd name="T67" fmla="*/ 1517 h 2297"/>
                    <a:gd name="T68" fmla="*/ 919 w 2308"/>
                    <a:gd name="T69" fmla="*/ 1663 h 2297"/>
                    <a:gd name="T70" fmla="*/ 810 w 2308"/>
                    <a:gd name="T71" fmla="*/ 1769 h 2297"/>
                    <a:gd name="T72" fmla="*/ 632 w 2308"/>
                    <a:gd name="T73" fmla="*/ 1773 h 2297"/>
                    <a:gd name="T74" fmla="*/ 664 w 2308"/>
                    <a:gd name="T75" fmla="*/ 2031 h 2297"/>
                    <a:gd name="T76" fmla="*/ 532 w 2308"/>
                    <a:gd name="T77" fmla="*/ 2091 h 2297"/>
                    <a:gd name="T78" fmla="*/ 428 w 2308"/>
                    <a:gd name="T79" fmla="*/ 1943 h 2297"/>
                    <a:gd name="T80" fmla="*/ 492 w 2308"/>
                    <a:gd name="T81" fmla="*/ 2247 h 2297"/>
                    <a:gd name="T82" fmla="*/ 386 w 2308"/>
                    <a:gd name="T83" fmla="*/ 2085 h 2297"/>
                    <a:gd name="T84" fmla="*/ 384 w 2308"/>
                    <a:gd name="T85" fmla="*/ 1807 h 2297"/>
                    <a:gd name="T86" fmla="*/ 384 w 2308"/>
                    <a:gd name="T87" fmla="*/ 1565 h 2297"/>
                    <a:gd name="T88" fmla="*/ 38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384 w 2308"/>
                    <a:gd name="T107" fmla="*/ 515 h 2297"/>
                    <a:gd name="T108" fmla="*/ 384 w 2308"/>
                    <a:gd name="T109" fmla="*/ 673 h 2297"/>
                    <a:gd name="T110" fmla="*/ 378 w 2308"/>
                    <a:gd name="T111" fmla="*/ 733 h 2297"/>
                    <a:gd name="T112" fmla="*/ 384 w 2308"/>
                    <a:gd name="T113" fmla="*/ 599 h 2297"/>
                    <a:gd name="T114" fmla="*/ 384 w 2308"/>
                    <a:gd name="T115" fmla="*/ 411 h 2297"/>
                    <a:gd name="T116" fmla="*/ 384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5" name="Freeform 106">
                  <a:extLst>
                    <a:ext uri="{FF2B5EF4-FFF2-40B4-BE49-F238E27FC236}">
                      <a16:creationId xmlns:a16="http://schemas.microsoft.com/office/drawing/2014/main" id="{CEC6702A-411B-4841-9B44-263B4393D4E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08" y="2103"/>
                  <a:ext cx="58" cy="88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2275 h 87"/>
                    <a:gd name="T14" fmla="*/ 38 w 58"/>
                    <a:gd name="T15" fmla="*/ 2609 h 87"/>
                    <a:gd name="T16" fmla="*/ 26 w 58"/>
                    <a:gd name="T17" fmla="*/ 2731 h 87"/>
                    <a:gd name="T18" fmla="*/ 12 w 58"/>
                    <a:gd name="T19" fmla="*/ 2381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6" name="Freeform 107">
                  <a:extLst>
                    <a:ext uri="{FF2B5EF4-FFF2-40B4-BE49-F238E27FC236}">
                      <a16:creationId xmlns:a16="http://schemas.microsoft.com/office/drawing/2014/main" id="{32298D40-2027-41DA-B556-FB6E6092452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9" y="1842"/>
                  <a:ext cx="279" cy="304"/>
                </a:xfrm>
                <a:custGeom>
                  <a:avLst/>
                  <a:gdLst>
                    <a:gd name="T0" fmla="*/ 44 w 279"/>
                    <a:gd name="T1" fmla="*/ 51 h 307"/>
                    <a:gd name="T2" fmla="*/ 28 w 279"/>
                    <a:gd name="T3" fmla="*/ 51 h 307"/>
                    <a:gd name="T4" fmla="*/ 10 w 279"/>
                    <a:gd name="T5" fmla="*/ 51 h 307"/>
                    <a:gd name="T6" fmla="*/ 4 w 279"/>
                    <a:gd name="T7" fmla="*/ 51 h 307"/>
                    <a:gd name="T8" fmla="*/ 0 w 279"/>
                    <a:gd name="T9" fmla="*/ 51 h 307"/>
                    <a:gd name="T10" fmla="*/ 22 w 279"/>
                    <a:gd name="T11" fmla="*/ 51 h 307"/>
                    <a:gd name="T12" fmla="*/ 34 w 279"/>
                    <a:gd name="T13" fmla="*/ 51 h 307"/>
                    <a:gd name="T14" fmla="*/ 48 w 279"/>
                    <a:gd name="T15" fmla="*/ 51 h 307"/>
                    <a:gd name="T16" fmla="*/ 66 w 279"/>
                    <a:gd name="T17" fmla="*/ 51 h 307"/>
                    <a:gd name="T18" fmla="*/ 82 w 279"/>
                    <a:gd name="T19" fmla="*/ 51 h 307"/>
                    <a:gd name="T20" fmla="*/ 94 w 279"/>
                    <a:gd name="T21" fmla="*/ 51 h 307"/>
                    <a:gd name="T22" fmla="*/ 104 w 279"/>
                    <a:gd name="T23" fmla="*/ 51 h 307"/>
                    <a:gd name="T24" fmla="*/ 122 w 279"/>
                    <a:gd name="T25" fmla="*/ 51 h 307"/>
                    <a:gd name="T26" fmla="*/ 128 w 279"/>
                    <a:gd name="T27" fmla="*/ 51 h 307"/>
                    <a:gd name="T28" fmla="*/ 146 w 279"/>
                    <a:gd name="T29" fmla="*/ 51 h 307"/>
                    <a:gd name="T30" fmla="*/ 142 w 279"/>
                    <a:gd name="T31" fmla="*/ 51 h 307"/>
                    <a:gd name="T32" fmla="*/ 154 w 279"/>
                    <a:gd name="T33" fmla="*/ 51 h 307"/>
                    <a:gd name="T34" fmla="*/ 166 w 279"/>
                    <a:gd name="T35" fmla="*/ 51 h 307"/>
                    <a:gd name="T36" fmla="*/ 170 w 279"/>
                    <a:gd name="T37" fmla="*/ 51 h 307"/>
                    <a:gd name="T38" fmla="*/ 194 w 279"/>
                    <a:gd name="T39" fmla="*/ 51 h 307"/>
                    <a:gd name="T40" fmla="*/ 180 w 279"/>
                    <a:gd name="T41" fmla="*/ 51 h 307"/>
                    <a:gd name="T42" fmla="*/ 192 w 279"/>
                    <a:gd name="T43" fmla="*/ 51 h 307"/>
                    <a:gd name="T44" fmla="*/ 208 w 279"/>
                    <a:gd name="T45" fmla="*/ 51 h 307"/>
                    <a:gd name="T46" fmla="*/ 228 w 279"/>
                    <a:gd name="T47" fmla="*/ 51 h 307"/>
                    <a:gd name="T48" fmla="*/ 224 w 279"/>
                    <a:gd name="T49" fmla="*/ 51 h 307"/>
                    <a:gd name="T50" fmla="*/ 232 w 279"/>
                    <a:gd name="T51" fmla="*/ 51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1 h 307"/>
                    <a:gd name="T66" fmla="*/ 266 w 279"/>
                    <a:gd name="T67" fmla="*/ 51 h 307"/>
                    <a:gd name="T68" fmla="*/ 276 w 279"/>
                    <a:gd name="T69" fmla="*/ 51 h 307"/>
                    <a:gd name="T70" fmla="*/ 262 w 279"/>
                    <a:gd name="T71" fmla="*/ 51 h 307"/>
                    <a:gd name="T72" fmla="*/ 246 w 279"/>
                    <a:gd name="T73" fmla="*/ 51 h 307"/>
                    <a:gd name="T74" fmla="*/ 240 w 279"/>
                    <a:gd name="T75" fmla="*/ 51 h 307"/>
                    <a:gd name="T76" fmla="*/ 220 w 279"/>
                    <a:gd name="T77" fmla="*/ 51 h 307"/>
                    <a:gd name="T78" fmla="*/ 206 w 279"/>
                    <a:gd name="T79" fmla="*/ 51 h 307"/>
                    <a:gd name="T80" fmla="*/ 188 w 279"/>
                    <a:gd name="T81" fmla="*/ 51 h 307"/>
                    <a:gd name="T82" fmla="*/ 168 w 279"/>
                    <a:gd name="T83" fmla="*/ 51 h 307"/>
                    <a:gd name="T84" fmla="*/ 150 w 279"/>
                    <a:gd name="T85" fmla="*/ 51 h 307"/>
                    <a:gd name="T86" fmla="*/ 140 w 279"/>
                    <a:gd name="T87" fmla="*/ 51 h 307"/>
                    <a:gd name="T88" fmla="*/ 130 w 279"/>
                    <a:gd name="T89" fmla="*/ 51 h 307"/>
                    <a:gd name="T90" fmla="*/ 110 w 279"/>
                    <a:gd name="T91" fmla="*/ 51 h 307"/>
                    <a:gd name="T92" fmla="*/ 104 w 279"/>
                    <a:gd name="T93" fmla="*/ 51 h 307"/>
                    <a:gd name="T94" fmla="*/ 82 w 279"/>
                    <a:gd name="T95" fmla="*/ 51 h 307"/>
                    <a:gd name="T96" fmla="*/ 64 w 279"/>
                    <a:gd name="T97" fmla="*/ 51 h 307"/>
                    <a:gd name="T98" fmla="*/ 50 w 279"/>
                    <a:gd name="T99" fmla="*/ 51 h 307"/>
                    <a:gd name="T100" fmla="*/ 52 w 279"/>
                    <a:gd name="T101" fmla="*/ 51 h 307"/>
                    <a:gd name="T102" fmla="*/ 50 w 279"/>
                    <a:gd name="T103" fmla="*/ 51 h 307"/>
                    <a:gd name="T104" fmla="*/ 80 w 279"/>
                    <a:gd name="T105" fmla="*/ 51 h 307"/>
                    <a:gd name="T106" fmla="*/ 86 w 279"/>
                    <a:gd name="T107" fmla="*/ 51 h 307"/>
                    <a:gd name="T108" fmla="*/ 98 w 279"/>
                    <a:gd name="T109" fmla="*/ 51 h 307"/>
                    <a:gd name="T110" fmla="*/ 96 w 279"/>
                    <a:gd name="T111" fmla="*/ 51 h 307"/>
                    <a:gd name="T112" fmla="*/ 80 w 279"/>
                    <a:gd name="T113" fmla="*/ 51 h 307"/>
                    <a:gd name="T114" fmla="*/ 60 w 279"/>
                    <a:gd name="T115" fmla="*/ 51 h 307"/>
                    <a:gd name="T116" fmla="*/ 50 w 279"/>
                    <a:gd name="T117" fmla="*/ 51 h 307"/>
                    <a:gd name="T118" fmla="*/ 36 w 279"/>
                    <a:gd name="T119" fmla="*/ 51 h 307"/>
                    <a:gd name="T120" fmla="*/ 44 w 279"/>
                    <a:gd name="T121" fmla="*/ 51 h 307"/>
                    <a:gd name="T122" fmla="*/ 40 w 279"/>
                    <a:gd name="T123" fmla="*/ 51 h 307"/>
                    <a:gd name="T124" fmla="*/ 44 w 279"/>
                    <a:gd name="T125" fmla="*/ 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7" name="Freeform 108">
                  <a:extLst>
                    <a:ext uri="{FF2B5EF4-FFF2-40B4-BE49-F238E27FC236}">
                      <a16:creationId xmlns:a16="http://schemas.microsoft.com/office/drawing/2014/main" id="{1EE00963-4371-4E1F-A043-BD650D85DA2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4" y="1756"/>
                  <a:ext cx="137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69 w 138"/>
                    <a:gd name="T17" fmla="*/ 41 h 113"/>
                    <a:gd name="T18" fmla="*/ 69 w 138"/>
                    <a:gd name="T19" fmla="*/ 35 h 113"/>
                    <a:gd name="T20" fmla="*/ 69 w 138"/>
                    <a:gd name="T21" fmla="*/ 37 h 113"/>
                    <a:gd name="T22" fmla="*/ 69 w 138"/>
                    <a:gd name="T23" fmla="*/ 25 h 113"/>
                    <a:gd name="T24" fmla="*/ 69 w 138"/>
                    <a:gd name="T25" fmla="*/ 39 h 113"/>
                    <a:gd name="T26" fmla="*/ 69 w 138"/>
                    <a:gd name="T27" fmla="*/ 45 h 113"/>
                    <a:gd name="T28" fmla="*/ 69 w 138"/>
                    <a:gd name="T29" fmla="*/ 57 h 113"/>
                    <a:gd name="T30" fmla="*/ 69 w 138"/>
                    <a:gd name="T31" fmla="*/ 73 h 113"/>
                    <a:gd name="T32" fmla="*/ 69 w 138"/>
                    <a:gd name="T33" fmla="*/ 77 h 113"/>
                    <a:gd name="T34" fmla="*/ 69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8" name="Freeform 109">
                  <a:extLst>
                    <a:ext uri="{FF2B5EF4-FFF2-40B4-BE49-F238E27FC236}">
                      <a16:creationId xmlns:a16="http://schemas.microsoft.com/office/drawing/2014/main" id="{80DFE367-0A70-4775-837B-88994A60C36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3" y="1741"/>
                  <a:ext cx="48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10894131 w 46"/>
                    <a:gd name="T3" fmla="*/ 0 h 34"/>
                    <a:gd name="T4" fmla="*/ 22122897 w 46"/>
                    <a:gd name="T5" fmla="*/ 16 h 34"/>
                    <a:gd name="T6" fmla="*/ 10894131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9" name="Freeform 110">
                  <a:extLst>
                    <a:ext uri="{FF2B5EF4-FFF2-40B4-BE49-F238E27FC236}">
                      <a16:creationId xmlns:a16="http://schemas.microsoft.com/office/drawing/2014/main" id="{1AEA6B77-8187-47D5-8273-CB72026ECEB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41" y="1703"/>
                  <a:ext cx="40" cy="46"/>
                </a:xfrm>
                <a:custGeom>
                  <a:avLst/>
                  <a:gdLst>
                    <a:gd name="T0" fmla="*/ 17 w 39"/>
                    <a:gd name="T1" fmla="*/ 23 h 47"/>
                    <a:gd name="T2" fmla="*/ 13 w 39"/>
                    <a:gd name="T3" fmla="*/ 17 h 47"/>
                    <a:gd name="T4" fmla="*/ 68520 w 39"/>
                    <a:gd name="T5" fmla="*/ 19 h 47"/>
                    <a:gd name="T6" fmla="*/ 61921 w 39"/>
                    <a:gd name="T7" fmla="*/ 23 h 47"/>
                    <a:gd name="T8" fmla="*/ 17 w 39"/>
                    <a:gd name="T9" fmla="*/ 2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0" name="Freeform 111">
                  <a:extLst>
                    <a:ext uri="{FF2B5EF4-FFF2-40B4-BE49-F238E27FC236}">
                      <a16:creationId xmlns:a16="http://schemas.microsoft.com/office/drawing/2014/main" id="{BFC198DB-A7EB-4B31-BDA0-EA041CE2CA9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3" y="1685"/>
                  <a:ext cx="26" cy="25"/>
                </a:xfrm>
                <a:custGeom>
                  <a:avLst/>
                  <a:gdLst>
                    <a:gd name="T0" fmla="*/ 11 w 25"/>
                    <a:gd name="T1" fmla="*/ 6 h 27"/>
                    <a:gd name="T2" fmla="*/ 7 w 25"/>
                    <a:gd name="T3" fmla="*/ 6 h 27"/>
                    <a:gd name="T4" fmla="*/ 3230196 w 25"/>
                    <a:gd name="T5" fmla="*/ 0 h 27"/>
                    <a:gd name="T6" fmla="*/ 11 w 25"/>
                    <a:gd name="T7" fmla="*/ 6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1" name="Freeform 112">
                  <a:extLst>
                    <a:ext uri="{FF2B5EF4-FFF2-40B4-BE49-F238E27FC236}">
                      <a16:creationId xmlns:a16="http://schemas.microsoft.com/office/drawing/2014/main" id="{F72EE271-3905-412D-ADAF-D06FB99DC90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70" y="1505"/>
                  <a:ext cx="62" cy="235"/>
                </a:xfrm>
                <a:custGeom>
                  <a:avLst/>
                  <a:gdLst>
                    <a:gd name="T0" fmla="*/ 3 w 62"/>
                    <a:gd name="T1" fmla="*/ 39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39 h 238"/>
                    <a:gd name="T12" fmla="*/ 57 w 62"/>
                    <a:gd name="T13" fmla="*/ 39 h 238"/>
                    <a:gd name="T14" fmla="*/ 61 w 62"/>
                    <a:gd name="T15" fmla="*/ 39 h 238"/>
                    <a:gd name="T16" fmla="*/ 51 w 62"/>
                    <a:gd name="T17" fmla="*/ 39 h 238"/>
                    <a:gd name="T18" fmla="*/ 39 w 62"/>
                    <a:gd name="T19" fmla="*/ 39 h 238"/>
                    <a:gd name="T20" fmla="*/ 27 w 62"/>
                    <a:gd name="T21" fmla="*/ 39 h 238"/>
                    <a:gd name="T22" fmla="*/ 51 w 62"/>
                    <a:gd name="T23" fmla="*/ 39 h 238"/>
                    <a:gd name="T24" fmla="*/ 35 w 62"/>
                    <a:gd name="T25" fmla="*/ 39 h 238"/>
                    <a:gd name="T26" fmla="*/ 11 w 62"/>
                    <a:gd name="T27" fmla="*/ 39 h 238"/>
                    <a:gd name="T28" fmla="*/ 11 w 62"/>
                    <a:gd name="T29" fmla="*/ 39 h 238"/>
                    <a:gd name="T30" fmla="*/ 9 w 62"/>
                    <a:gd name="T31" fmla="*/ 39 h 238"/>
                    <a:gd name="T32" fmla="*/ 19 w 62"/>
                    <a:gd name="T33" fmla="*/ 39 h 238"/>
                    <a:gd name="T34" fmla="*/ 1 w 62"/>
                    <a:gd name="T35" fmla="*/ 39 h 238"/>
                    <a:gd name="T36" fmla="*/ 3 w 62"/>
                    <a:gd name="T37" fmla="*/ 39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2" name="Freeform 113">
                  <a:extLst>
                    <a:ext uri="{FF2B5EF4-FFF2-40B4-BE49-F238E27FC236}">
                      <a16:creationId xmlns:a16="http://schemas.microsoft.com/office/drawing/2014/main" id="{B20B1492-87A0-4F55-868E-1D7FA9384BD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17" y="2477"/>
                  <a:ext cx="48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22651 w 47"/>
                    <a:gd name="T5" fmla="*/ 28 h 114"/>
                    <a:gd name="T6" fmla="*/ 23625 w 47"/>
                    <a:gd name="T7" fmla="*/ 46 h 114"/>
                    <a:gd name="T8" fmla="*/ 25700 w 47"/>
                    <a:gd name="T9" fmla="*/ 58 h 114"/>
                    <a:gd name="T10" fmla="*/ 18351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3" name="Freeform 114">
                  <a:extLst>
                    <a:ext uri="{FF2B5EF4-FFF2-40B4-BE49-F238E27FC236}">
                      <a16:creationId xmlns:a16="http://schemas.microsoft.com/office/drawing/2014/main" id="{4D76ABC0-756C-4063-8706-5ED254177F7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94" y="1925"/>
                  <a:ext cx="54" cy="238"/>
                </a:xfrm>
                <a:custGeom>
                  <a:avLst/>
                  <a:gdLst>
                    <a:gd name="T0" fmla="*/ 24 w 55"/>
                    <a:gd name="T1" fmla="*/ 11 h 239"/>
                    <a:gd name="T2" fmla="*/ 27 w 55"/>
                    <a:gd name="T3" fmla="*/ 27 h 239"/>
                    <a:gd name="T4" fmla="*/ 27 w 55"/>
                    <a:gd name="T5" fmla="*/ 39 h 239"/>
                    <a:gd name="T6" fmla="*/ 27 w 55"/>
                    <a:gd name="T7" fmla="*/ 81 h 239"/>
                    <a:gd name="T8" fmla="*/ 27 w 55"/>
                    <a:gd name="T9" fmla="*/ 111 h 239"/>
                    <a:gd name="T10" fmla="*/ 22 w 55"/>
                    <a:gd name="T11" fmla="*/ 119 h 239"/>
                    <a:gd name="T12" fmla="*/ 10 w 55"/>
                    <a:gd name="T13" fmla="*/ 119 h 239"/>
                    <a:gd name="T14" fmla="*/ 2 w 55"/>
                    <a:gd name="T15" fmla="*/ 119 h 239"/>
                    <a:gd name="T16" fmla="*/ 0 w 55"/>
                    <a:gd name="T17" fmla="*/ 119 h 239"/>
                    <a:gd name="T18" fmla="*/ 2 w 55"/>
                    <a:gd name="T19" fmla="*/ 119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4" name="Freeform 115">
                  <a:extLst>
                    <a:ext uri="{FF2B5EF4-FFF2-40B4-BE49-F238E27FC236}">
                      <a16:creationId xmlns:a16="http://schemas.microsoft.com/office/drawing/2014/main" id="{B692F939-7B48-43EF-A124-C84F9912304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6" y="2743"/>
                  <a:ext cx="291" cy="398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199 h 399"/>
                    <a:gd name="T26" fmla="*/ 215 w 291"/>
                    <a:gd name="T27" fmla="*/ 199 h 399"/>
                    <a:gd name="T28" fmla="*/ 241 w 291"/>
                    <a:gd name="T29" fmla="*/ 199 h 399"/>
                    <a:gd name="T30" fmla="*/ 227 w 291"/>
                    <a:gd name="T31" fmla="*/ 199 h 399"/>
                    <a:gd name="T32" fmla="*/ 215 w 291"/>
                    <a:gd name="T33" fmla="*/ 199 h 399"/>
                    <a:gd name="T34" fmla="*/ 205 w 291"/>
                    <a:gd name="T35" fmla="*/ 199 h 399"/>
                    <a:gd name="T36" fmla="*/ 221 w 291"/>
                    <a:gd name="T37" fmla="*/ 199 h 399"/>
                    <a:gd name="T38" fmla="*/ 237 w 291"/>
                    <a:gd name="T39" fmla="*/ 199 h 399"/>
                    <a:gd name="T40" fmla="*/ 241 w 291"/>
                    <a:gd name="T41" fmla="*/ 199 h 399"/>
                    <a:gd name="T42" fmla="*/ 253 w 291"/>
                    <a:gd name="T43" fmla="*/ 199 h 399"/>
                    <a:gd name="T44" fmla="*/ 255 w 291"/>
                    <a:gd name="T45" fmla="*/ 199 h 399"/>
                    <a:gd name="T46" fmla="*/ 271 w 291"/>
                    <a:gd name="T47" fmla="*/ 199 h 399"/>
                    <a:gd name="T48" fmla="*/ 273 w 291"/>
                    <a:gd name="T49" fmla="*/ 199 h 399"/>
                    <a:gd name="T50" fmla="*/ 279 w 291"/>
                    <a:gd name="T51" fmla="*/ 199 h 399"/>
                    <a:gd name="T52" fmla="*/ 291 w 291"/>
                    <a:gd name="T53" fmla="*/ 199 h 399"/>
                    <a:gd name="T54" fmla="*/ 275 w 291"/>
                    <a:gd name="T55" fmla="*/ 199 h 399"/>
                    <a:gd name="T56" fmla="*/ 277 w 291"/>
                    <a:gd name="T57" fmla="*/ 199 h 399"/>
                    <a:gd name="T58" fmla="*/ 281 w 291"/>
                    <a:gd name="T59" fmla="*/ 199 h 399"/>
                    <a:gd name="T60" fmla="*/ 273 w 291"/>
                    <a:gd name="T61" fmla="*/ 199 h 399"/>
                    <a:gd name="T62" fmla="*/ 271 w 291"/>
                    <a:gd name="T63" fmla="*/ 199 h 399"/>
                    <a:gd name="T64" fmla="*/ 257 w 291"/>
                    <a:gd name="T65" fmla="*/ 199 h 399"/>
                    <a:gd name="T66" fmla="*/ 239 w 291"/>
                    <a:gd name="T67" fmla="*/ 199 h 399"/>
                    <a:gd name="T68" fmla="*/ 213 w 291"/>
                    <a:gd name="T69" fmla="*/ 199 h 399"/>
                    <a:gd name="T70" fmla="*/ 201 w 291"/>
                    <a:gd name="T71" fmla="*/ 199 h 399"/>
                    <a:gd name="T72" fmla="*/ 189 w 291"/>
                    <a:gd name="T73" fmla="*/ 199 h 399"/>
                    <a:gd name="T74" fmla="*/ 175 w 291"/>
                    <a:gd name="T75" fmla="*/ 199 h 399"/>
                    <a:gd name="T76" fmla="*/ 153 w 291"/>
                    <a:gd name="T77" fmla="*/ 199 h 399"/>
                    <a:gd name="T78" fmla="*/ 133 w 291"/>
                    <a:gd name="T79" fmla="*/ 199 h 399"/>
                    <a:gd name="T80" fmla="*/ 117 w 291"/>
                    <a:gd name="T81" fmla="*/ 19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5" name="Freeform 116">
                  <a:extLst>
                    <a:ext uri="{FF2B5EF4-FFF2-40B4-BE49-F238E27FC236}">
                      <a16:creationId xmlns:a16="http://schemas.microsoft.com/office/drawing/2014/main" id="{1623B635-97D1-44DC-B1B8-A23E1F90DE0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35" y="2824"/>
                  <a:ext cx="31" cy="34"/>
                </a:xfrm>
                <a:custGeom>
                  <a:avLst/>
                  <a:gdLst>
                    <a:gd name="T0" fmla="*/ 18 w 31"/>
                    <a:gd name="T1" fmla="*/ 209990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209990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6" name="Freeform 117">
                  <a:extLst>
                    <a:ext uri="{FF2B5EF4-FFF2-40B4-BE49-F238E27FC236}">
                      <a16:creationId xmlns:a16="http://schemas.microsoft.com/office/drawing/2014/main" id="{06B35B9D-8F1F-4EB0-B037-B0A05412178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74" y="2876"/>
                  <a:ext cx="31" cy="34"/>
                </a:xfrm>
                <a:custGeom>
                  <a:avLst/>
                  <a:gdLst>
                    <a:gd name="T0" fmla="*/ 2147483646 w 28"/>
                    <a:gd name="T1" fmla="*/ 28 h 34"/>
                    <a:gd name="T2" fmla="*/ 0 w 28"/>
                    <a:gd name="T3" fmla="*/ 12 h 34"/>
                    <a:gd name="T4" fmla="*/ 2147483646 w 28"/>
                    <a:gd name="T5" fmla="*/ 6 h 34"/>
                    <a:gd name="T6" fmla="*/ 2147483646 w 28"/>
                    <a:gd name="T7" fmla="*/ 30 h 34"/>
                    <a:gd name="T8" fmla="*/ 214748364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7" name="Freeform 118">
                  <a:extLst>
                    <a:ext uri="{FF2B5EF4-FFF2-40B4-BE49-F238E27FC236}">
                      <a16:creationId xmlns:a16="http://schemas.microsoft.com/office/drawing/2014/main" id="{97216B64-8C73-4A44-B1D7-AF65949A6C2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98" y="2956"/>
                  <a:ext cx="31" cy="26"/>
                </a:xfrm>
                <a:custGeom>
                  <a:avLst/>
                  <a:gdLst>
                    <a:gd name="T0" fmla="*/ 2147483646 w 28"/>
                    <a:gd name="T1" fmla="*/ 2147483646 h 23"/>
                    <a:gd name="T2" fmla="*/ 2147483646 w 28"/>
                    <a:gd name="T3" fmla="*/ 0 h 23"/>
                    <a:gd name="T4" fmla="*/ 2147483646 w 28"/>
                    <a:gd name="T5" fmla="*/ 2147483646 h 23"/>
                    <a:gd name="T6" fmla="*/ 2147483646 w 28"/>
                    <a:gd name="T7" fmla="*/ 2147483646 h 23"/>
                    <a:gd name="T8" fmla="*/ 2147483646 w 28"/>
                    <a:gd name="T9" fmla="*/ 2147483646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8" name="Freeform 119">
                  <a:extLst>
                    <a:ext uri="{FF2B5EF4-FFF2-40B4-BE49-F238E27FC236}">
                      <a16:creationId xmlns:a16="http://schemas.microsoft.com/office/drawing/2014/main" id="{E8731183-765A-4205-9313-C295010F8CE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11" y="2446"/>
                  <a:ext cx="78" cy="59"/>
                </a:xfrm>
                <a:custGeom>
                  <a:avLst/>
                  <a:gdLst>
                    <a:gd name="T0" fmla="*/ 14 w 77"/>
                    <a:gd name="T1" fmla="*/ 30 h 60"/>
                    <a:gd name="T2" fmla="*/ 0 w 77"/>
                    <a:gd name="T3" fmla="*/ 30 h 60"/>
                    <a:gd name="T4" fmla="*/ 20 w 77"/>
                    <a:gd name="T5" fmla="*/ 10 h 60"/>
                    <a:gd name="T6" fmla="*/ 30 w 77"/>
                    <a:gd name="T7" fmla="*/ 2 h 60"/>
                    <a:gd name="T8" fmla="*/ 2413 w 77"/>
                    <a:gd name="T9" fmla="*/ 6 h 60"/>
                    <a:gd name="T10" fmla="*/ 3125 w 77"/>
                    <a:gd name="T11" fmla="*/ 4 h 60"/>
                    <a:gd name="T12" fmla="*/ 3649 w 77"/>
                    <a:gd name="T13" fmla="*/ 12 h 60"/>
                    <a:gd name="T14" fmla="*/ 3377 w 77"/>
                    <a:gd name="T15" fmla="*/ 30 h 60"/>
                    <a:gd name="T16" fmla="*/ 2541 w 77"/>
                    <a:gd name="T17" fmla="*/ 30 h 60"/>
                    <a:gd name="T18" fmla="*/ 2351 w 77"/>
                    <a:gd name="T19" fmla="*/ 30 h 60"/>
                    <a:gd name="T20" fmla="*/ 28 w 77"/>
                    <a:gd name="T21" fmla="*/ 30 h 60"/>
                    <a:gd name="T22" fmla="*/ 14 w 77"/>
                    <a:gd name="T23" fmla="*/ 30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9" name="Freeform 120">
                  <a:extLst>
                    <a:ext uri="{FF2B5EF4-FFF2-40B4-BE49-F238E27FC236}">
                      <a16:creationId xmlns:a16="http://schemas.microsoft.com/office/drawing/2014/main" id="{D3F469EA-C6EB-4A42-B843-FBE87E440A0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33" y="2341"/>
                  <a:ext cx="57" cy="101"/>
                </a:xfrm>
                <a:custGeom>
                  <a:avLst/>
                  <a:gdLst>
                    <a:gd name="T0" fmla="*/ 14 w 59"/>
                    <a:gd name="T1" fmla="*/ 51 h 102"/>
                    <a:gd name="T2" fmla="*/ 14 w 59"/>
                    <a:gd name="T3" fmla="*/ 51 h 102"/>
                    <a:gd name="T4" fmla="*/ 14 w 59"/>
                    <a:gd name="T5" fmla="*/ 51 h 102"/>
                    <a:gd name="T6" fmla="*/ 14 w 59"/>
                    <a:gd name="T7" fmla="*/ 51 h 102"/>
                    <a:gd name="T8" fmla="*/ 14 w 59"/>
                    <a:gd name="T9" fmla="*/ 51 h 102"/>
                    <a:gd name="T10" fmla="*/ 3 w 59"/>
                    <a:gd name="T11" fmla="*/ 51 h 102"/>
                    <a:gd name="T12" fmla="*/ 9 w 59"/>
                    <a:gd name="T13" fmla="*/ 51 h 102"/>
                    <a:gd name="T14" fmla="*/ 7 w 59"/>
                    <a:gd name="T15" fmla="*/ 46 h 102"/>
                    <a:gd name="T16" fmla="*/ 14 w 59"/>
                    <a:gd name="T17" fmla="*/ 30 h 102"/>
                    <a:gd name="T18" fmla="*/ 14 w 59"/>
                    <a:gd name="T19" fmla="*/ 0 h 102"/>
                    <a:gd name="T20" fmla="*/ 14 w 59"/>
                    <a:gd name="T21" fmla="*/ 14 h 102"/>
                    <a:gd name="T22" fmla="*/ 14 w 59"/>
                    <a:gd name="T23" fmla="*/ 34 h 102"/>
                    <a:gd name="T24" fmla="*/ 14 w 59"/>
                    <a:gd name="T25" fmla="*/ 51 h 102"/>
                    <a:gd name="T26" fmla="*/ 14 w 59"/>
                    <a:gd name="T27" fmla="*/ 51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70" name="Freeform 121">
                  <a:extLst>
                    <a:ext uri="{FF2B5EF4-FFF2-40B4-BE49-F238E27FC236}">
                      <a16:creationId xmlns:a16="http://schemas.microsoft.com/office/drawing/2014/main" id="{6CDB6C92-6318-4FED-A2A5-9C7B95F8C71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9" y="2318"/>
                  <a:ext cx="35" cy="29"/>
                </a:xfrm>
                <a:custGeom>
                  <a:avLst/>
                  <a:gdLst>
                    <a:gd name="T0" fmla="*/ 4 w 35"/>
                    <a:gd name="T1" fmla="*/ 5 h 32"/>
                    <a:gd name="T2" fmla="*/ 20 w 35"/>
                    <a:gd name="T3" fmla="*/ 0 h 32"/>
                    <a:gd name="T4" fmla="*/ 12 w 35"/>
                    <a:gd name="T5" fmla="*/ 5 h 32"/>
                    <a:gd name="T6" fmla="*/ 4 w 35"/>
                    <a:gd name="T7" fmla="*/ 5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71" name="Freeform 122">
                  <a:extLst>
                    <a:ext uri="{FF2B5EF4-FFF2-40B4-BE49-F238E27FC236}">
                      <a16:creationId xmlns:a16="http://schemas.microsoft.com/office/drawing/2014/main" id="{BB022AFF-F430-4402-B296-29D3C18E941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1" cy="17"/>
                </a:xfrm>
                <a:custGeom>
                  <a:avLst/>
                  <a:gdLst>
                    <a:gd name="T0" fmla="*/ 4 w 30"/>
                    <a:gd name="T1" fmla="*/ 1569330757 h 16"/>
                    <a:gd name="T2" fmla="*/ 14 w 30"/>
                    <a:gd name="T3" fmla="*/ 0 h 16"/>
                    <a:gd name="T4" fmla="*/ 6 w 30"/>
                    <a:gd name="T5" fmla="*/ 1771627300 h 16"/>
                    <a:gd name="T6" fmla="*/ 0 w 30"/>
                    <a:gd name="T7" fmla="*/ 2000001131 h 16"/>
                    <a:gd name="T8" fmla="*/ 4 w 30"/>
                    <a:gd name="T9" fmla="*/ 1569330757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  <p:grpSp>
            <p:nvGrpSpPr>
              <p:cNvPr id="9" name="Group 123">
                <a:extLst>
                  <a:ext uri="{FF2B5EF4-FFF2-40B4-BE49-F238E27FC236}">
                    <a16:creationId xmlns:a16="http://schemas.microsoft.com/office/drawing/2014/main" id="{111EE544-3DAA-417D-A458-F5F32BB7DF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" y="862"/>
                <a:ext cx="2567" cy="2591"/>
                <a:chOff x="1186" y="459"/>
                <a:chExt cx="3318" cy="3405"/>
              </a:xfrm>
            </p:grpSpPr>
            <p:sp>
              <p:nvSpPr>
                <p:cNvPr id="10" name="Freeform 124">
                  <a:extLst>
                    <a:ext uri="{FF2B5EF4-FFF2-40B4-BE49-F238E27FC236}">
                      <a16:creationId xmlns:a16="http://schemas.microsoft.com/office/drawing/2014/main" id="{9D0E51F3-2445-4BBD-89CB-8509453016F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77" y="2849"/>
                  <a:ext cx="292" cy="272"/>
                </a:xfrm>
                <a:custGeom>
                  <a:avLst/>
                  <a:gdLst>
                    <a:gd name="T0" fmla="*/ 69 w 292"/>
                    <a:gd name="T1" fmla="*/ 68 h 274"/>
                    <a:gd name="T2" fmla="*/ 102 w 292"/>
                    <a:gd name="T3" fmla="*/ 68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68 h 274"/>
                    <a:gd name="T26" fmla="*/ 240 w 292"/>
                    <a:gd name="T27" fmla="*/ 68 h 274"/>
                    <a:gd name="T28" fmla="*/ 249 w 292"/>
                    <a:gd name="T29" fmla="*/ 68 h 274"/>
                    <a:gd name="T30" fmla="*/ 270 w 292"/>
                    <a:gd name="T31" fmla="*/ 68 h 274"/>
                    <a:gd name="T32" fmla="*/ 252 w 292"/>
                    <a:gd name="T33" fmla="*/ 68 h 274"/>
                    <a:gd name="T34" fmla="*/ 237 w 292"/>
                    <a:gd name="T35" fmla="*/ 68 h 274"/>
                    <a:gd name="T36" fmla="*/ 219 w 292"/>
                    <a:gd name="T37" fmla="*/ 68 h 274"/>
                    <a:gd name="T38" fmla="*/ 201 w 292"/>
                    <a:gd name="T39" fmla="*/ 68 h 274"/>
                    <a:gd name="T40" fmla="*/ 165 w 292"/>
                    <a:gd name="T41" fmla="*/ 68 h 274"/>
                    <a:gd name="T42" fmla="*/ 156 w 292"/>
                    <a:gd name="T43" fmla="*/ 68 h 274"/>
                    <a:gd name="T44" fmla="*/ 153 w 292"/>
                    <a:gd name="T45" fmla="*/ 68 h 274"/>
                    <a:gd name="T46" fmla="*/ 135 w 292"/>
                    <a:gd name="T47" fmla="*/ 68 h 274"/>
                    <a:gd name="T48" fmla="*/ 120 w 292"/>
                    <a:gd name="T49" fmla="*/ 68 h 274"/>
                    <a:gd name="T50" fmla="*/ 102 w 292"/>
                    <a:gd name="T51" fmla="*/ 68 h 274"/>
                    <a:gd name="T52" fmla="*/ 81 w 292"/>
                    <a:gd name="T53" fmla="*/ 68 h 274"/>
                    <a:gd name="T54" fmla="*/ 78 w 292"/>
                    <a:gd name="T55" fmla="*/ 68 h 274"/>
                    <a:gd name="T56" fmla="*/ 69 w 292"/>
                    <a:gd name="T57" fmla="*/ 68 h 274"/>
                    <a:gd name="T58" fmla="*/ 42 w 292"/>
                    <a:gd name="T59" fmla="*/ 68 h 274"/>
                    <a:gd name="T60" fmla="*/ 33 w 292"/>
                    <a:gd name="T61" fmla="*/ 68 h 274"/>
                    <a:gd name="T62" fmla="*/ 15 w 292"/>
                    <a:gd name="T63" fmla="*/ 68 h 274"/>
                    <a:gd name="T64" fmla="*/ 0 w 292"/>
                    <a:gd name="T65" fmla="*/ 68 h 274"/>
                    <a:gd name="T66" fmla="*/ 18 w 292"/>
                    <a:gd name="T67" fmla="*/ 68 h 274"/>
                    <a:gd name="T68" fmla="*/ 57 w 292"/>
                    <a:gd name="T69" fmla="*/ 68 h 274"/>
                    <a:gd name="T70" fmla="*/ 69 w 292"/>
                    <a:gd name="T71" fmla="*/ 68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1" name="Freeform 125">
                  <a:extLst>
                    <a:ext uri="{FF2B5EF4-FFF2-40B4-BE49-F238E27FC236}">
                      <a16:creationId xmlns:a16="http://schemas.microsoft.com/office/drawing/2014/main" id="{A1B05AE3-F48E-4A13-BDF5-6F831F857A1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89" y="3114"/>
                  <a:ext cx="384" cy="146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3258 h 144"/>
                    <a:gd name="T8" fmla="*/ 126 w 384"/>
                    <a:gd name="T9" fmla="*/ 3539 h 144"/>
                    <a:gd name="T10" fmla="*/ 153 w 384"/>
                    <a:gd name="T11" fmla="*/ 3396 h 144"/>
                    <a:gd name="T12" fmla="*/ 201 w 384"/>
                    <a:gd name="T13" fmla="*/ 4353 h 144"/>
                    <a:gd name="T14" fmla="*/ 228 w 384"/>
                    <a:gd name="T15" fmla="*/ 5136 h 144"/>
                    <a:gd name="T16" fmla="*/ 234 w 384"/>
                    <a:gd name="T17" fmla="*/ 6860 h 144"/>
                    <a:gd name="T18" fmla="*/ 297 w 384"/>
                    <a:gd name="T19" fmla="*/ 8228 h 144"/>
                    <a:gd name="T20" fmla="*/ 324 w 384"/>
                    <a:gd name="T21" fmla="*/ 8793 h 144"/>
                    <a:gd name="T22" fmla="*/ 384 w 384"/>
                    <a:gd name="T23" fmla="*/ 9315 h 144"/>
                    <a:gd name="T24" fmla="*/ 342 w 384"/>
                    <a:gd name="T25" fmla="*/ 9315 h 144"/>
                    <a:gd name="T26" fmla="*/ 267 w 384"/>
                    <a:gd name="T27" fmla="*/ 8228 h 144"/>
                    <a:gd name="T28" fmla="*/ 240 w 384"/>
                    <a:gd name="T29" fmla="*/ 7452 h 144"/>
                    <a:gd name="T30" fmla="*/ 189 w 384"/>
                    <a:gd name="T31" fmla="*/ 7150 h 144"/>
                    <a:gd name="T32" fmla="*/ 144 w 384"/>
                    <a:gd name="T33" fmla="*/ 5813 h 144"/>
                    <a:gd name="T34" fmla="*/ 75 w 384"/>
                    <a:gd name="T35" fmla="*/ 4176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2" name="Freeform 126">
                  <a:extLst>
                    <a:ext uri="{FF2B5EF4-FFF2-40B4-BE49-F238E27FC236}">
                      <a16:creationId xmlns:a16="http://schemas.microsoft.com/office/drawing/2014/main" id="{1542A9A8-C225-43D1-AF74-E07A760F137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33" y="3047"/>
                  <a:ext cx="30" cy="25"/>
                </a:xfrm>
                <a:custGeom>
                  <a:avLst/>
                  <a:gdLst>
                    <a:gd name="T0" fmla="*/ 18 w 30"/>
                    <a:gd name="T1" fmla="*/ 6659417 h 24"/>
                    <a:gd name="T2" fmla="*/ 9 w 30"/>
                    <a:gd name="T3" fmla="*/ 0 h 24"/>
                    <a:gd name="T4" fmla="*/ 18 w 30"/>
                    <a:gd name="T5" fmla="*/ 6659417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3" name="Freeform 127">
                  <a:extLst>
                    <a:ext uri="{FF2B5EF4-FFF2-40B4-BE49-F238E27FC236}">
                      <a16:creationId xmlns:a16="http://schemas.microsoft.com/office/drawing/2014/main" id="{EB9D0065-76A0-41F5-B090-8C7E0A9F471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26" y="2729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4" name="Freeform 128">
                  <a:extLst>
                    <a:ext uri="{FF2B5EF4-FFF2-40B4-BE49-F238E27FC236}">
                      <a16:creationId xmlns:a16="http://schemas.microsoft.com/office/drawing/2014/main" id="{E39235A3-5B0A-480E-AAEA-19E14F90EB4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97" y="2520"/>
                  <a:ext cx="163" cy="284"/>
                </a:xfrm>
                <a:custGeom>
                  <a:avLst/>
                  <a:gdLst>
                    <a:gd name="T0" fmla="*/ 31 w 163"/>
                    <a:gd name="T1" fmla="*/ 29530 h 279"/>
                    <a:gd name="T2" fmla="*/ 19 w 163"/>
                    <a:gd name="T3" fmla="*/ 24553 h 279"/>
                    <a:gd name="T4" fmla="*/ 16 w 163"/>
                    <a:gd name="T5" fmla="*/ 16433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19281 h 279"/>
                    <a:gd name="T12" fmla="*/ 49 w 163"/>
                    <a:gd name="T13" fmla="*/ 23279 h 279"/>
                    <a:gd name="T14" fmla="*/ 43 w 163"/>
                    <a:gd name="T15" fmla="*/ 27314 h 279"/>
                    <a:gd name="T16" fmla="*/ 64 w 163"/>
                    <a:gd name="T17" fmla="*/ 32048 h 279"/>
                    <a:gd name="T18" fmla="*/ 100 w 163"/>
                    <a:gd name="T19" fmla="*/ 34408 h 279"/>
                    <a:gd name="T20" fmla="*/ 115 w 163"/>
                    <a:gd name="T21" fmla="*/ 33802 h 279"/>
                    <a:gd name="T22" fmla="*/ 124 w 163"/>
                    <a:gd name="T23" fmla="*/ 36292 h 279"/>
                    <a:gd name="T24" fmla="*/ 106 w 163"/>
                    <a:gd name="T25" fmla="*/ 36942 h 279"/>
                    <a:gd name="T26" fmla="*/ 145 w 163"/>
                    <a:gd name="T27" fmla="*/ 44124 h 279"/>
                    <a:gd name="T28" fmla="*/ 163 w 163"/>
                    <a:gd name="T29" fmla="*/ 49966 h 279"/>
                    <a:gd name="T30" fmla="*/ 148 w 163"/>
                    <a:gd name="T31" fmla="*/ 54700 h 279"/>
                    <a:gd name="T32" fmla="*/ 124 w 163"/>
                    <a:gd name="T33" fmla="*/ 53902 h 279"/>
                    <a:gd name="T34" fmla="*/ 127 w 163"/>
                    <a:gd name="T35" fmla="*/ 61170 h 279"/>
                    <a:gd name="T36" fmla="*/ 100 w 163"/>
                    <a:gd name="T37" fmla="*/ 59964 h 279"/>
                    <a:gd name="T38" fmla="*/ 97 w 163"/>
                    <a:gd name="T39" fmla="*/ 62943 h 279"/>
                    <a:gd name="T40" fmla="*/ 79 w 163"/>
                    <a:gd name="T41" fmla="*/ 64182 h 279"/>
                    <a:gd name="T42" fmla="*/ 88 w 163"/>
                    <a:gd name="T43" fmla="*/ 55584 h 279"/>
                    <a:gd name="T44" fmla="*/ 109 w 163"/>
                    <a:gd name="T45" fmla="*/ 53902 h 279"/>
                    <a:gd name="T46" fmla="*/ 136 w 163"/>
                    <a:gd name="T47" fmla="*/ 51862 h 279"/>
                    <a:gd name="T48" fmla="*/ 139 w 163"/>
                    <a:gd name="T49" fmla="*/ 49966 h 279"/>
                    <a:gd name="T50" fmla="*/ 127 w 163"/>
                    <a:gd name="T51" fmla="*/ 45720 h 279"/>
                    <a:gd name="T52" fmla="*/ 118 w 163"/>
                    <a:gd name="T53" fmla="*/ 46539 h 279"/>
                    <a:gd name="T54" fmla="*/ 121 w 163"/>
                    <a:gd name="T55" fmla="*/ 48453 h 279"/>
                    <a:gd name="T56" fmla="*/ 88 w 163"/>
                    <a:gd name="T57" fmla="*/ 46539 h 279"/>
                    <a:gd name="T58" fmla="*/ 76 w 163"/>
                    <a:gd name="T59" fmla="*/ 36942 h 279"/>
                    <a:gd name="T60" fmla="*/ 49 w 163"/>
                    <a:gd name="T61" fmla="*/ 35653 h 279"/>
                    <a:gd name="T62" fmla="*/ 40 w 163"/>
                    <a:gd name="T63" fmla="*/ 42584 h 279"/>
                    <a:gd name="T64" fmla="*/ 13 w 163"/>
                    <a:gd name="T65" fmla="*/ 38278 h 279"/>
                    <a:gd name="T66" fmla="*/ 16 w 163"/>
                    <a:gd name="T67" fmla="*/ 35653 h 279"/>
                    <a:gd name="T68" fmla="*/ 25 w 163"/>
                    <a:gd name="T69" fmla="*/ 33802 h 279"/>
                    <a:gd name="T70" fmla="*/ 28 w 163"/>
                    <a:gd name="T71" fmla="*/ 28808 h 279"/>
                    <a:gd name="T72" fmla="*/ 31 w 163"/>
                    <a:gd name="T73" fmla="*/ 29530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5" name="Freeform 129">
                  <a:extLst>
                    <a:ext uri="{FF2B5EF4-FFF2-40B4-BE49-F238E27FC236}">
                      <a16:creationId xmlns:a16="http://schemas.microsoft.com/office/drawing/2014/main" id="{8C1491B1-2D71-406F-959D-ADA1D081392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37" y="2800"/>
                  <a:ext cx="155" cy="100"/>
                </a:xfrm>
                <a:custGeom>
                  <a:avLst/>
                  <a:gdLst>
                    <a:gd name="T0" fmla="*/ 3 w 153"/>
                    <a:gd name="T1" fmla="*/ 1291 h 99"/>
                    <a:gd name="T2" fmla="*/ 36 w 153"/>
                    <a:gd name="T3" fmla="*/ 30 h 99"/>
                    <a:gd name="T4" fmla="*/ 3253 w 153"/>
                    <a:gd name="T5" fmla="*/ 24 h 99"/>
                    <a:gd name="T6" fmla="*/ 3517 w 153"/>
                    <a:gd name="T7" fmla="*/ 33 h 99"/>
                    <a:gd name="T8" fmla="*/ 5614 w 153"/>
                    <a:gd name="T9" fmla="*/ 12 h 99"/>
                    <a:gd name="T10" fmla="*/ 6731 w 153"/>
                    <a:gd name="T11" fmla="*/ 0 h 99"/>
                    <a:gd name="T12" fmla="*/ 7865 w 153"/>
                    <a:gd name="T13" fmla="*/ 30 h 99"/>
                    <a:gd name="T14" fmla="*/ 7161 w 153"/>
                    <a:gd name="T15" fmla="*/ 1744 h 99"/>
                    <a:gd name="T16" fmla="*/ 5399 w 153"/>
                    <a:gd name="T17" fmla="*/ 2028 h 99"/>
                    <a:gd name="T18" fmla="*/ 3802 w 153"/>
                    <a:gd name="T19" fmla="*/ 1744 h 99"/>
                    <a:gd name="T20" fmla="*/ 3253 w 153"/>
                    <a:gd name="T21" fmla="*/ 48 h 99"/>
                    <a:gd name="T22" fmla="*/ 2576 w 153"/>
                    <a:gd name="T23" fmla="*/ 1330 h 99"/>
                    <a:gd name="T24" fmla="*/ 27 w 153"/>
                    <a:gd name="T25" fmla="*/ 1252 h 99"/>
                    <a:gd name="T26" fmla="*/ 0 w 153"/>
                    <a:gd name="T27" fmla="*/ 1456 h 99"/>
                    <a:gd name="T28" fmla="*/ 3 w 153"/>
                    <a:gd name="T29" fmla="*/ 1291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6" name="Freeform 130">
                  <a:extLst>
                    <a:ext uri="{FF2B5EF4-FFF2-40B4-BE49-F238E27FC236}">
                      <a16:creationId xmlns:a16="http://schemas.microsoft.com/office/drawing/2014/main" id="{250C7A6D-2364-472B-B370-FFAABF78840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54" y="2719"/>
                  <a:ext cx="31" cy="42"/>
                </a:xfrm>
                <a:custGeom>
                  <a:avLst/>
                  <a:gdLst>
                    <a:gd name="T0" fmla="*/ 1 w 29"/>
                    <a:gd name="T1" fmla="*/ 21 h 43"/>
                    <a:gd name="T2" fmla="*/ 2147483646 w 29"/>
                    <a:gd name="T3" fmla="*/ 13 h 43"/>
                    <a:gd name="T4" fmla="*/ 2147483646 w 29"/>
                    <a:gd name="T5" fmla="*/ 21 h 43"/>
                    <a:gd name="T6" fmla="*/ 1 w 29"/>
                    <a:gd name="T7" fmla="*/ 2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7" name="Freeform 131">
                  <a:extLst>
                    <a:ext uri="{FF2B5EF4-FFF2-40B4-BE49-F238E27FC236}">
                      <a16:creationId xmlns:a16="http://schemas.microsoft.com/office/drawing/2014/main" id="{2E8AD4B1-ADFC-41DB-ACDC-B6BE0F4F808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3" y="3005"/>
                  <a:ext cx="49" cy="79"/>
                </a:xfrm>
                <a:custGeom>
                  <a:avLst/>
                  <a:gdLst>
                    <a:gd name="T0" fmla="*/ 15599 w 48"/>
                    <a:gd name="T1" fmla="*/ 20 h 81"/>
                    <a:gd name="T2" fmla="*/ 0 w 48"/>
                    <a:gd name="T3" fmla="*/ 20 h 81"/>
                    <a:gd name="T4" fmla="*/ 0 w 48"/>
                    <a:gd name="T5" fmla="*/ 20 h 81"/>
                    <a:gd name="T6" fmla="*/ 12 w 48"/>
                    <a:gd name="T7" fmla="*/ 0 h 81"/>
                    <a:gd name="T8" fmla="*/ 21 w 48"/>
                    <a:gd name="T9" fmla="*/ 20 h 81"/>
                    <a:gd name="T10" fmla="*/ 15599 w 48"/>
                    <a:gd name="T11" fmla="*/ 20 h 81"/>
                    <a:gd name="T12" fmla="*/ 15599 w 48"/>
                    <a:gd name="T13" fmla="*/ 20 h 81"/>
                    <a:gd name="T14" fmla="*/ 15599 w 48"/>
                    <a:gd name="T15" fmla="*/ 2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8" name="Freeform 132">
                  <a:extLst>
                    <a:ext uri="{FF2B5EF4-FFF2-40B4-BE49-F238E27FC236}">
                      <a16:creationId xmlns:a16="http://schemas.microsoft.com/office/drawing/2014/main" id="{99BD3E63-6A89-448D-8C85-EDA2FE05136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69" y="3140"/>
                  <a:ext cx="40" cy="17"/>
                </a:xfrm>
                <a:custGeom>
                  <a:avLst/>
                  <a:gdLst>
                    <a:gd name="T0" fmla="*/ 167610743 w 38"/>
                    <a:gd name="T1" fmla="*/ 2147483646 h 15"/>
                    <a:gd name="T2" fmla="*/ 123209298 w 38"/>
                    <a:gd name="T3" fmla="*/ 0 h 15"/>
                    <a:gd name="T4" fmla="*/ 240014022 w 38"/>
                    <a:gd name="T5" fmla="*/ 2147483646 h 15"/>
                    <a:gd name="T6" fmla="*/ 167610743 w 38"/>
                    <a:gd name="T7" fmla="*/ 2147483646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19" name="Freeform 133">
                  <a:extLst>
                    <a:ext uri="{FF2B5EF4-FFF2-40B4-BE49-F238E27FC236}">
                      <a16:creationId xmlns:a16="http://schemas.microsoft.com/office/drawing/2014/main" id="{3E0DF667-6AB3-41B0-A70B-AE1B17B2CC4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5" y="3131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0" name="Freeform 134">
                  <a:extLst>
                    <a:ext uri="{FF2B5EF4-FFF2-40B4-BE49-F238E27FC236}">
                      <a16:creationId xmlns:a16="http://schemas.microsoft.com/office/drawing/2014/main" id="{85959149-F21F-4463-A565-7662F19DBFB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8" y="3007"/>
                  <a:ext cx="182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46 w 184"/>
                    <a:gd name="T3" fmla="*/ 0 h 180"/>
                    <a:gd name="T4" fmla="*/ 46 w 184"/>
                    <a:gd name="T5" fmla="*/ 27 h 180"/>
                    <a:gd name="T6" fmla="*/ 46 w 184"/>
                    <a:gd name="T7" fmla="*/ 18 h 180"/>
                    <a:gd name="T8" fmla="*/ 46 w 184"/>
                    <a:gd name="T9" fmla="*/ 0 h 180"/>
                    <a:gd name="T10" fmla="*/ 46 w 184"/>
                    <a:gd name="T11" fmla="*/ 21 h 180"/>
                    <a:gd name="T12" fmla="*/ 46 w 184"/>
                    <a:gd name="T13" fmla="*/ 45 h 180"/>
                    <a:gd name="T14" fmla="*/ 46 w 184"/>
                    <a:gd name="T15" fmla="*/ 36 h 180"/>
                    <a:gd name="T16" fmla="*/ 46 w 184"/>
                    <a:gd name="T17" fmla="*/ 24 h 180"/>
                    <a:gd name="T18" fmla="*/ 46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46 w 184"/>
                    <a:gd name="T25" fmla="*/ 78 h 180"/>
                    <a:gd name="T26" fmla="*/ 46 w 184"/>
                    <a:gd name="T27" fmla="*/ 72 h 180"/>
                    <a:gd name="T28" fmla="*/ 46 w 184"/>
                    <a:gd name="T29" fmla="*/ 81 h 180"/>
                    <a:gd name="T30" fmla="*/ 46 w 184"/>
                    <a:gd name="T31" fmla="*/ 87 h 180"/>
                    <a:gd name="T32" fmla="*/ 46 w 184"/>
                    <a:gd name="T33" fmla="*/ 123 h 180"/>
                    <a:gd name="T34" fmla="*/ 46 w 184"/>
                    <a:gd name="T35" fmla="*/ 150 h 180"/>
                    <a:gd name="T36" fmla="*/ 46 w 184"/>
                    <a:gd name="T37" fmla="*/ 159 h 180"/>
                    <a:gd name="T38" fmla="*/ 46 w 184"/>
                    <a:gd name="T39" fmla="*/ 147 h 180"/>
                    <a:gd name="T40" fmla="*/ 46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1" name="Freeform 135">
                  <a:extLst>
                    <a:ext uri="{FF2B5EF4-FFF2-40B4-BE49-F238E27FC236}">
                      <a16:creationId xmlns:a16="http://schemas.microsoft.com/office/drawing/2014/main" id="{7ACEEEBC-81C4-4669-AF1F-EB6599F3D15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8" y="3249"/>
                  <a:ext cx="114" cy="46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2 h 48"/>
                    <a:gd name="T10" fmla="*/ 93 w 114"/>
                    <a:gd name="T11" fmla="*/ 12 h 48"/>
                    <a:gd name="T12" fmla="*/ 51 w 114"/>
                    <a:gd name="T13" fmla="*/ 12 h 48"/>
                    <a:gd name="T14" fmla="*/ 39 w 114"/>
                    <a:gd name="T15" fmla="*/ 12 h 48"/>
                    <a:gd name="T16" fmla="*/ 48 w 114"/>
                    <a:gd name="T17" fmla="*/ 12 h 48"/>
                    <a:gd name="T18" fmla="*/ 33 w 114"/>
                    <a:gd name="T19" fmla="*/ 12 h 48"/>
                    <a:gd name="T20" fmla="*/ 0 w 114"/>
                    <a:gd name="T21" fmla="*/ 12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2" name="Freeform 136">
                  <a:extLst>
                    <a:ext uri="{FF2B5EF4-FFF2-40B4-BE49-F238E27FC236}">
                      <a16:creationId xmlns:a16="http://schemas.microsoft.com/office/drawing/2014/main" id="{FDF971A1-42DA-4044-AC85-D127715D75C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03" y="3256"/>
                  <a:ext cx="101" cy="55"/>
                </a:xfrm>
                <a:custGeom>
                  <a:avLst/>
                  <a:gdLst>
                    <a:gd name="T0" fmla="*/ 3 w 97"/>
                    <a:gd name="T1" fmla="*/ 28 h 56"/>
                    <a:gd name="T2" fmla="*/ 6 w 97"/>
                    <a:gd name="T3" fmla="*/ 28 h 56"/>
                    <a:gd name="T4" fmla="*/ 19642016 w 97"/>
                    <a:gd name="T5" fmla="*/ 8 h 56"/>
                    <a:gd name="T6" fmla="*/ 23045054 w 97"/>
                    <a:gd name="T7" fmla="*/ 2 h 56"/>
                    <a:gd name="T8" fmla="*/ 24214471 w 97"/>
                    <a:gd name="T9" fmla="*/ 20 h 56"/>
                    <a:gd name="T10" fmla="*/ 22173537 w 97"/>
                    <a:gd name="T11" fmla="*/ 23 h 56"/>
                    <a:gd name="T12" fmla="*/ 19642016 w 97"/>
                    <a:gd name="T13" fmla="*/ 28 h 56"/>
                    <a:gd name="T14" fmla="*/ 15384426 w 97"/>
                    <a:gd name="T15" fmla="*/ 28 h 56"/>
                    <a:gd name="T16" fmla="*/ 3971303 w 97"/>
                    <a:gd name="T17" fmla="*/ 28 h 56"/>
                    <a:gd name="T18" fmla="*/ 3 w 97"/>
                    <a:gd name="T19" fmla="*/ 28 h 56"/>
                    <a:gd name="T20" fmla="*/ 0 w 97"/>
                    <a:gd name="T21" fmla="*/ 28 h 56"/>
                    <a:gd name="T22" fmla="*/ 3 w 97"/>
                    <a:gd name="T23" fmla="*/ 28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3" name="Freeform 137">
                  <a:extLst>
                    <a:ext uri="{FF2B5EF4-FFF2-40B4-BE49-F238E27FC236}">
                      <a16:creationId xmlns:a16="http://schemas.microsoft.com/office/drawing/2014/main" id="{ECB00F56-7559-491E-9EBF-972BBB3CACE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2" y="3248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4" name="Freeform 138">
                  <a:extLst>
                    <a:ext uri="{FF2B5EF4-FFF2-40B4-BE49-F238E27FC236}">
                      <a16:creationId xmlns:a16="http://schemas.microsoft.com/office/drawing/2014/main" id="{A07F5678-D754-4C70-BF8E-A8D994849B1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12" y="3195"/>
                  <a:ext cx="31" cy="34"/>
                </a:xfrm>
                <a:custGeom>
                  <a:avLst/>
                  <a:gdLst>
                    <a:gd name="T0" fmla="*/ 2147483646 w 29"/>
                    <a:gd name="T1" fmla="*/ 258794 h 33"/>
                    <a:gd name="T2" fmla="*/ 2147483646 w 29"/>
                    <a:gd name="T3" fmla="*/ 216353 h 33"/>
                    <a:gd name="T4" fmla="*/ 2147483646 w 29"/>
                    <a:gd name="T5" fmla="*/ 283041 h 33"/>
                    <a:gd name="T6" fmla="*/ 2147483646 w 29"/>
                    <a:gd name="T7" fmla="*/ 258794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5" name="Freeform 139">
                  <a:extLst>
                    <a:ext uri="{FF2B5EF4-FFF2-40B4-BE49-F238E27FC236}">
                      <a16:creationId xmlns:a16="http://schemas.microsoft.com/office/drawing/2014/main" id="{D7870D25-5638-48FF-B2F7-00216FE20CC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95" y="3233"/>
                  <a:ext cx="31" cy="25"/>
                </a:xfrm>
                <a:custGeom>
                  <a:avLst/>
                  <a:gdLst>
                    <a:gd name="T0" fmla="*/ 8 w 33"/>
                    <a:gd name="T1" fmla="*/ 0 h 24"/>
                    <a:gd name="T2" fmla="*/ 8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6" name="Freeform 140">
                  <a:extLst>
                    <a:ext uri="{FF2B5EF4-FFF2-40B4-BE49-F238E27FC236}">
                      <a16:creationId xmlns:a16="http://schemas.microsoft.com/office/drawing/2014/main" id="{D42D0B3E-4B3F-4AF6-AA4F-3ADF2D0778F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13" y="3077"/>
                  <a:ext cx="610" cy="227"/>
                </a:xfrm>
                <a:custGeom>
                  <a:avLst/>
                  <a:gdLst>
                    <a:gd name="T0" fmla="*/ 1024 w 607"/>
                    <a:gd name="T1" fmla="*/ 114 h 228"/>
                    <a:gd name="T2" fmla="*/ 919 w 607"/>
                    <a:gd name="T3" fmla="*/ 114 h 228"/>
                    <a:gd name="T4" fmla="*/ 949 w 607"/>
                    <a:gd name="T5" fmla="*/ 114 h 228"/>
                    <a:gd name="T6" fmla="*/ 1054 w 607"/>
                    <a:gd name="T7" fmla="*/ 114 h 228"/>
                    <a:gd name="T8" fmla="*/ 1150 w 607"/>
                    <a:gd name="T9" fmla="*/ 114 h 228"/>
                    <a:gd name="T10" fmla="*/ 1521 w 607"/>
                    <a:gd name="T11" fmla="*/ 114 h 228"/>
                    <a:gd name="T12" fmla="*/ 1713 w 607"/>
                    <a:gd name="T13" fmla="*/ 114 h 228"/>
                    <a:gd name="T14" fmla="*/ 1723 w 607"/>
                    <a:gd name="T15" fmla="*/ 114 h 228"/>
                    <a:gd name="T16" fmla="*/ 1651 w 607"/>
                    <a:gd name="T17" fmla="*/ 114 h 228"/>
                    <a:gd name="T18" fmla="*/ 1627 w 607"/>
                    <a:gd name="T19" fmla="*/ 114 h 228"/>
                    <a:gd name="T20" fmla="*/ 1699 w 607"/>
                    <a:gd name="T21" fmla="*/ 114 h 228"/>
                    <a:gd name="T22" fmla="*/ 1940 w 607"/>
                    <a:gd name="T23" fmla="*/ 114 h 228"/>
                    <a:gd name="T24" fmla="*/ 2120 w 607"/>
                    <a:gd name="T25" fmla="*/ 114 h 228"/>
                    <a:gd name="T26" fmla="*/ 2348 w 607"/>
                    <a:gd name="T27" fmla="*/ 114 h 228"/>
                    <a:gd name="T28" fmla="*/ 2456 w 607"/>
                    <a:gd name="T29" fmla="*/ 114 h 228"/>
                    <a:gd name="T30" fmla="*/ 2618 w 607"/>
                    <a:gd name="T31" fmla="*/ 114 h 228"/>
                    <a:gd name="T32" fmla="*/ 2722 w 607"/>
                    <a:gd name="T33" fmla="*/ 114 h 228"/>
                    <a:gd name="T34" fmla="*/ 2683 w 607"/>
                    <a:gd name="T35" fmla="*/ 114 h 228"/>
                    <a:gd name="T36" fmla="*/ 2592 w 607"/>
                    <a:gd name="T37" fmla="*/ 114 h 228"/>
                    <a:gd name="T38" fmla="*/ 2516 w 607"/>
                    <a:gd name="T39" fmla="*/ 114 h 228"/>
                    <a:gd name="T40" fmla="*/ 2444 w 607"/>
                    <a:gd name="T41" fmla="*/ 114 h 228"/>
                    <a:gd name="T42" fmla="*/ 2317 w 607"/>
                    <a:gd name="T43" fmla="*/ 114 h 228"/>
                    <a:gd name="T44" fmla="*/ 2304 w 607"/>
                    <a:gd name="T45" fmla="*/ 114 h 228"/>
                    <a:gd name="T46" fmla="*/ 2348 w 607"/>
                    <a:gd name="T47" fmla="*/ 114 h 228"/>
                    <a:gd name="T48" fmla="*/ 2304 w 607"/>
                    <a:gd name="T49" fmla="*/ 114 h 228"/>
                    <a:gd name="T50" fmla="*/ 2152 w 607"/>
                    <a:gd name="T51" fmla="*/ 114 h 228"/>
                    <a:gd name="T52" fmla="*/ 2108 w 607"/>
                    <a:gd name="T53" fmla="*/ 111 h 228"/>
                    <a:gd name="T54" fmla="*/ 1603 w 607"/>
                    <a:gd name="T55" fmla="*/ 66 h 228"/>
                    <a:gd name="T56" fmla="*/ 1258 w 607"/>
                    <a:gd name="T57" fmla="*/ 42 h 228"/>
                    <a:gd name="T58" fmla="*/ 1039 w 607"/>
                    <a:gd name="T59" fmla="*/ 33 h 228"/>
                    <a:gd name="T60" fmla="*/ 949 w 607"/>
                    <a:gd name="T61" fmla="*/ 27 h 228"/>
                    <a:gd name="T62" fmla="*/ 762 w 607"/>
                    <a:gd name="T63" fmla="*/ 42 h 228"/>
                    <a:gd name="T64" fmla="*/ 714 w 607"/>
                    <a:gd name="T65" fmla="*/ 18 h 228"/>
                    <a:gd name="T66" fmla="*/ 641 w 607"/>
                    <a:gd name="T67" fmla="*/ 9 h 228"/>
                    <a:gd name="T68" fmla="*/ 641 w 607"/>
                    <a:gd name="T69" fmla="*/ 24 h 228"/>
                    <a:gd name="T70" fmla="*/ 714 w 607"/>
                    <a:gd name="T71" fmla="*/ 39 h 228"/>
                    <a:gd name="T72" fmla="*/ 738 w 607"/>
                    <a:gd name="T73" fmla="*/ 48 h 228"/>
                    <a:gd name="T74" fmla="*/ 704 w 607"/>
                    <a:gd name="T75" fmla="*/ 51 h 228"/>
                    <a:gd name="T76" fmla="*/ 668 w 607"/>
                    <a:gd name="T77" fmla="*/ 63 h 228"/>
                    <a:gd name="T78" fmla="*/ 587 w 607"/>
                    <a:gd name="T79" fmla="*/ 72 h 228"/>
                    <a:gd name="T80" fmla="*/ 542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560 w 607"/>
                    <a:gd name="T109" fmla="*/ 99 h 228"/>
                    <a:gd name="T110" fmla="*/ 614 w 607"/>
                    <a:gd name="T111" fmla="*/ 93 h 228"/>
                    <a:gd name="T112" fmla="*/ 623 w 607"/>
                    <a:gd name="T113" fmla="*/ 102 h 228"/>
                    <a:gd name="T114" fmla="*/ 934 w 607"/>
                    <a:gd name="T115" fmla="*/ 114 h 228"/>
                    <a:gd name="T116" fmla="*/ 1024 w 607"/>
                    <a:gd name="T117" fmla="*/ 114 h 228"/>
                    <a:gd name="T118" fmla="*/ 1222 w 607"/>
                    <a:gd name="T119" fmla="*/ 114 h 228"/>
                    <a:gd name="T120" fmla="*/ 1024 w 607"/>
                    <a:gd name="T121" fmla="*/ 114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7" name="Freeform 141">
                  <a:extLst>
                    <a:ext uri="{FF2B5EF4-FFF2-40B4-BE49-F238E27FC236}">
                      <a16:creationId xmlns:a16="http://schemas.microsoft.com/office/drawing/2014/main" id="{0EBEE0EB-E1BA-4B5F-BC2F-F068E7C5800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3" y="3089"/>
                  <a:ext cx="62" cy="29"/>
                </a:xfrm>
                <a:custGeom>
                  <a:avLst/>
                  <a:gdLst>
                    <a:gd name="T0" fmla="*/ 6 w 58"/>
                    <a:gd name="T1" fmla="*/ 2147483646 h 27"/>
                    <a:gd name="T2" fmla="*/ 2147483646 w 58"/>
                    <a:gd name="T3" fmla="*/ 3 h 27"/>
                    <a:gd name="T4" fmla="*/ 2147483646 w 58"/>
                    <a:gd name="T5" fmla="*/ 0 h 27"/>
                    <a:gd name="T6" fmla="*/ 2147483646 w 58"/>
                    <a:gd name="T7" fmla="*/ 2147483646 h 27"/>
                    <a:gd name="T8" fmla="*/ 3 w 58"/>
                    <a:gd name="T9" fmla="*/ 2147483646 h 27"/>
                    <a:gd name="T10" fmla="*/ 6 w 58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8" name="Freeform 142">
                  <a:extLst>
                    <a:ext uri="{FF2B5EF4-FFF2-40B4-BE49-F238E27FC236}">
                      <a16:creationId xmlns:a16="http://schemas.microsoft.com/office/drawing/2014/main" id="{66124B9E-7009-491A-BA69-D24B3C945DD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5" y="3089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9" name="Freeform 143">
                  <a:extLst>
                    <a:ext uri="{FF2B5EF4-FFF2-40B4-BE49-F238E27FC236}">
                      <a16:creationId xmlns:a16="http://schemas.microsoft.com/office/drawing/2014/main" id="{F2E510C3-5141-439D-A25A-E2F664F0398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46" y="3097"/>
                  <a:ext cx="146" cy="109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9985 h 107"/>
                    <a:gd name="T8" fmla="*/ 132 w 146"/>
                    <a:gd name="T9" fmla="*/ 15571 h 107"/>
                    <a:gd name="T10" fmla="*/ 111 w 146"/>
                    <a:gd name="T11" fmla="*/ 12470 h 107"/>
                    <a:gd name="T12" fmla="*/ 108 w 146"/>
                    <a:gd name="T13" fmla="*/ 17400 h 107"/>
                    <a:gd name="T14" fmla="*/ 105 w 146"/>
                    <a:gd name="T15" fmla="*/ 22969 h 107"/>
                    <a:gd name="T16" fmla="*/ 87 w 146"/>
                    <a:gd name="T17" fmla="*/ 26040 h 107"/>
                    <a:gd name="T18" fmla="*/ 51 w 146"/>
                    <a:gd name="T19" fmla="*/ 31467 h 107"/>
                    <a:gd name="T20" fmla="*/ 33 w 146"/>
                    <a:gd name="T21" fmla="*/ 29767 h 107"/>
                    <a:gd name="T22" fmla="*/ 18 w 146"/>
                    <a:gd name="T23" fmla="*/ 29101 h 107"/>
                    <a:gd name="T24" fmla="*/ 0 w 146"/>
                    <a:gd name="T25" fmla="*/ 27528 h 107"/>
                    <a:gd name="T26" fmla="*/ 12 w 146"/>
                    <a:gd name="T27" fmla="*/ 22969 h 107"/>
                    <a:gd name="T28" fmla="*/ 30 w 146"/>
                    <a:gd name="T29" fmla="*/ 25197 h 107"/>
                    <a:gd name="T30" fmla="*/ 60 w 146"/>
                    <a:gd name="T31" fmla="*/ 24281 h 107"/>
                    <a:gd name="T32" fmla="*/ 87 w 146"/>
                    <a:gd name="T33" fmla="*/ 16460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0" name="Freeform 144">
                  <a:extLst>
                    <a:ext uri="{FF2B5EF4-FFF2-40B4-BE49-F238E27FC236}">
                      <a16:creationId xmlns:a16="http://schemas.microsoft.com/office/drawing/2014/main" id="{21ADD46F-2A0C-416B-A3F3-A2082C688B2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1" y="3152"/>
                  <a:ext cx="35" cy="43"/>
                </a:xfrm>
                <a:custGeom>
                  <a:avLst/>
                  <a:gdLst>
                    <a:gd name="T0" fmla="*/ 13 w 34"/>
                    <a:gd name="T1" fmla="*/ 52745188 h 41"/>
                    <a:gd name="T2" fmla="*/ 13 w 34"/>
                    <a:gd name="T3" fmla="*/ 0 h 41"/>
                    <a:gd name="T4" fmla="*/ 236491 w 34"/>
                    <a:gd name="T5" fmla="*/ 52745188 h 41"/>
                    <a:gd name="T6" fmla="*/ 13 w 34"/>
                    <a:gd name="T7" fmla="*/ 77207526 h 41"/>
                    <a:gd name="T8" fmla="*/ 13 w 34"/>
                    <a:gd name="T9" fmla="*/ 5274518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1" name="Freeform 145">
                  <a:extLst>
                    <a:ext uri="{FF2B5EF4-FFF2-40B4-BE49-F238E27FC236}">
                      <a16:creationId xmlns:a16="http://schemas.microsoft.com/office/drawing/2014/main" id="{A0D12675-4F8A-4F2E-BB76-BDD1D7693E5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2" y="3164"/>
                  <a:ext cx="39" cy="42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41397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2" name="Freeform 146">
                  <a:extLst>
                    <a:ext uri="{FF2B5EF4-FFF2-40B4-BE49-F238E27FC236}">
                      <a16:creationId xmlns:a16="http://schemas.microsoft.com/office/drawing/2014/main" id="{FFCC2C7D-3ADD-44B0-886A-56766CD6CAA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38" y="3181"/>
                  <a:ext cx="26" cy="25"/>
                </a:xfrm>
                <a:custGeom>
                  <a:avLst/>
                  <a:gdLst>
                    <a:gd name="T0" fmla="*/ 16 w 26"/>
                    <a:gd name="T1" fmla="*/ 5891825 h 24"/>
                    <a:gd name="T2" fmla="*/ 13 w 26"/>
                    <a:gd name="T3" fmla="*/ 0 h 24"/>
                    <a:gd name="T4" fmla="*/ 22 w 26"/>
                    <a:gd name="T5" fmla="*/ 6659417 h 24"/>
                    <a:gd name="T6" fmla="*/ 16 w 26"/>
                    <a:gd name="T7" fmla="*/ 5891825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3" name="Freeform 147">
                  <a:extLst>
                    <a:ext uri="{FF2B5EF4-FFF2-40B4-BE49-F238E27FC236}">
                      <a16:creationId xmlns:a16="http://schemas.microsoft.com/office/drawing/2014/main" id="{22C3822C-64BA-4F3D-9A12-C85599CA750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3" y="3182"/>
                  <a:ext cx="26" cy="21"/>
                </a:xfrm>
                <a:custGeom>
                  <a:avLst/>
                  <a:gdLst>
                    <a:gd name="T0" fmla="*/ 7 w 28"/>
                    <a:gd name="T1" fmla="*/ 21 h 21"/>
                    <a:gd name="T2" fmla="*/ 7 w 28"/>
                    <a:gd name="T3" fmla="*/ 0 h 21"/>
                    <a:gd name="T4" fmla="*/ 7 w 28"/>
                    <a:gd name="T5" fmla="*/ 12 h 21"/>
                    <a:gd name="T6" fmla="*/ 7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4" name="Freeform 148">
                  <a:extLst>
                    <a:ext uri="{FF2B5EF4-FFF2-40B4-BE49-F238E27FC236}">
                      <a16:creationId xmlns:a16="http://schemas.microsoft.com/office/drawing/2014/main" id="{1B8DED1E-C27D-489C-99E5-1A841DBAE63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63" y="3208"/>
                  <a:ext cx="22" cy="21"/>
                </a:xfrm>
                <a:custGeom>
                  <a:avLst/>
                  <a:gdLst>
                    <a:gd name="T0" fmla="*/ 0 w 24"/>
                    <a:gd name="T1" fmla="*/ 8 h 20"/>
                    <a:gd name="T2" fmla="*/ 6 w 24"/>
                    <a:gd name="T3" fmla="*/ 48333122 h 20"/>
                    <a:gd name="T4" fmla="*/ 3 w 24"/>
                    <a:gd name="T5" fmla="*/ 48333122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" name="Freeform 149">
                  <a:extLst>
                    <a:ext uri="{FF2B5EF4-FFF2-40B4-BE49-F238E27FC236}">
                      <a16:creationId xmlns:a16="http://schemas.microsoft.com/office/drawing/2014/main" id="{96225423-41F9-45D1-A93E-C547FBFF0CF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22" y="3417"/>
                  <a:ext cx="83" cy="55"/>
                </a:xfrm>
                <a:custGeom>
                  <a:avLst/>
                  <a:gdLst>
                    <a:gd name="T0" fmla="*/ 66426 w 81"/>
                    <a:gd name="T1" fmla="*/ 8773 h 54"/>
                    <a:gd name="T2" fmla="*/ 76895 w 81"/>
                    <a:gd name="T3" fmla="*/ 6 h 54"/>
                    <a:gd name="T4" fmla="*/ 144983 w 81"/>
                    <a:gd name="T5" fmla="*/ 9794 h 54"/>
                    <a:gd name="T6" fmla="*/ 66426 w 81"/>
                    <a:gd name="T7" fmla="*/ 8773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" name="Freeform 150">
                  <a:extLst>
                    <a:ext uri="{FF2B5EF4-FFF2-40B4-BE49-F238E27FC236}">
                      <a16:creationId xmlns:a16="http://schemas.microsoft.com/office/drawing/2014/main" id="{60668302-AD45-4BA9-B9AB-8CDF60FB713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51" y="3330"/>
                  <a:ext cx="1079" cy="485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3 h 486"/>
                    <a:gd name="T34" fmla="*/ 1079 w 1079"/>
                    <a:gd name="T35" fmla="*/ 243 h 486"/>
                    <a:gd name="T36" fmla="*/ 1004 w 1079"/>
                    <a:gd name="T37" fmla="*/ 243 h 486"/>
                    <a:gd name="T38" fmla="*/ 947 w 1079"/>
                    <a:gd name="T39" fmla="*/ 243 h 486"/>
                    <a:gd name="T40" fmla="*/ 842 w 1079"/>
                    <a:gd name="T41" fmla="*/ 243 h 486"/>
                    <a:gd name="T42" fmla="*/ 818 w 1079"/>
                    <a:gd name="T43" fmla="*/ 243 h 486"/>
                    <a:gd name="T44" fmla="*/ 722 w 1079"/>
                    <a:gd name="T45" fmla="*/ 243 h 486"/>
                    <a:gd name="T46" fmla="*/ 674 w 1079"/>
                    <a:gd name="T47" fmla="*/ 243 h 486"/>
                    <a:gd name="T48" fmla="*/ 677 w 1079"/>
                    <a:gd name="T49" fmla="*/ 243 h 486"/>
                    <a:gd name="T50" fmla="*/ 647 w 1079"/>
                    <a:gd name="T51" fmla="*/ 243 h 486"/>
                    <a:gd name="T52" fmla="*/ 602 w 1079"/>
                    <a:gd name="T53" fmla="*/ 243 h 486"/>
                    <a:gd name="T54" fmla="*/ 512 w 1079"/>
                    <a:gd name="T55" fmla="*/ 243 h 486"/>
                    <a:gd name="T56" fmla="*/ 416 w 1079"/>
                    <a:gd name="T57" fmla="*/ 243 h 486"/>
                    <a:gd name="T58" fmla="*/ 320 w 1079"/>
                    <a:gd name="T59" fmla="*/ 243 h 486"/>
                    <a:gd name="T60" fmla="*/ 239 w 1079"/>
                    <a:gd name="T61" fmla="*/ 243 h 486"/>
                    <a:gd name="T62" fmla="*/ 179 w 1079"/>
                    <a:gd name="T63" fmla="*/ 243 h 486"/>
                    <a:gd name="T64" fmla="*/ 116 w 1079"/>
                    <a:gd name="T65" fmla="*/ 243 h 486"/>
                    <a:gd name="T66" fmla="*/ 2 w 1079"/>
                    <a:gd name="T67" fmla="*/ 243 h 486"/>
                    <a:gd name="T68" fmla="*/ 17 w 1079"/>
                    <a:gd name="T69" fmla="*/ 243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7" name="Freeform 151">
                  <a:extLst>
                    <a:ext uri="{FF2B5EF4-FFF2-40B4-BE49-F238E27FC236}">
                      <a16:creationId xmlns:a16="http://schemas.microsoft.com/office/drawing/2014/main" id="{2491816C-E700-46E7-966D-AD763A08B32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71" y="3822"/>
                  <a:ext cx="79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163101 w 77"/>
                    <a:gd name="T3" fmla="*/ 0 h 42"/>
                    <a:gd name="T4" fmla="*/ 176142 w 77"/>
                    <a:gd name="T5" fmla="*/ 30 h 42"/>
                    <a:gd name="T6" fmla="*/ 77536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8" name="Freeform 152">
                  <a:extLst>
                    <a:ext uri="{FF2B5EF4-FFF2-40B4-BE49-F238E27FC236}">
                      <a16:creationId xmlns:a16="http://schemas.microsoft.com/office/drawing/2014/main" id="{ECB0570A-68D9-4BC1-B1B0-02E7B780BC7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62" y="3327"/>
                  <a:ext cx="31" cy="17"/>
                </a:xfrm>
                <a:custGeom>
                  <a:avLst/>
                  <a:gdLst>
                    <a:gd name="T0" fmla="*/ 2 w 29"/>
                    <a:gd name="T1" fmla="*/ 9 h 18"/>
                    <a:gd name="T2" fmla="*/ 2147483646 w 29"/>
                    <a:gd name="T3" fmla="*/ 9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9" name="Freeform 153">
                  <a:extLst>
                    <a:ext uri="{FF2B5EF4-FFF2-40B4-BE49-F238E27FC236}">
                      <a16:creationId xmlns:a16="http://schemas.microsoft.com/office/drawing/2014/main" id="{399702C0-5498-4B4F-93DA-D2C6644194A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24" y="3281"/>
                  <a:ext cx="36" cy="51"/>
                </a:xfrm>
                <a:custGeom>
                  <a:avLst/>
                  <a:gdLst>
                    <a:gd name="T0" fmla="*/ 27 w 36"/>
                    <a:gd name="T1" fmla="*/ 10802831 h 49"/>
                    <a:gd name="T2" fmla="*/ 0 w 36"/>
                    <a:gd name="T3" fmla="*/ 4135798 h 49"/>
                    <a:gd name="T4" fmla="*/ 36 w 36"/>
                    <a:gd name="T5" fmla="*/ 3253229 h 49"/>
                    <a:gd name="T6" fmla="*/ 24 w 36"/>
                    <a:gd name="T7" fmla="*/ 6684184 h 49"/>
                    <a:gd name="T8" fmla="*/ 27 w 36"/>
                    <a:gd name="T9" fmla="*/ 10802831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0" name="Freeform 154">
                  <a:extLst>
                    <a:ext uri="{FF2B5EF4-FFF2-40B4-BE49-F238E27FC236}">
                      <a16:creationId xmlns:a16="http://schemas.microsoft.com/office/drawing/2014/main" id="{C6FAA393-E7A4-4608-BD92-513EE000CAA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57" y="3252"/>
                  <a:ext cx="40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88262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1" name="Freeform 155">
                  <a:extLst>
                    <a:ext uri="{FF2B5EF4-FFF2-40B4-BE49-F238E27FC236}">
                      <a16:creationId xmlns:a16="http://schemas.microsoft.com/office/drawing/2014/main" id="{138B986D-F1EB-4096-832B-0D2FCD57A29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99" y="3200"/>
                  <a:ext cx="44" cy="34"/>
                </a:xfrm>
                <a:custGeom>
                  <a:avLst/>
                  <a:gdLst>
                    <a:gd name="T0" fmla="*/ 20 w 44"/>
                    <a:gd name="T1" fmla="*/ 300455 h 33"/>
                    <a:gd name="T2" fmla="*/ 2 w 44"/>
                    <a:gd name="T3" fmla="*/ 209990 h 33"/>
                    <a:gd name="T4" fmla="*/ 26 w 44"/>
                    <a:gd name="T5" fmla="*/ 0 h 33"/>
                    <a:gd name="T6" fmla="*/ 20 w 44"/>
                    <a:gd name="T7" fmla="*/ 300455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2" name="Freeform 156">
                  <a:extLst>
                    <a:ext uri="{FF2B5EF4-FFF2-40B4-BE49-F238E27FC236}">
                      <a16:creationId xmlns:a16="http://schemas.microsoft.com/office/drawing/2014/main" id="{3FC7A262-15FE-41B5-963F-D9602A12356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88" y="3135"/>
                  <a:ext cx="13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3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3" name="Freeform 157">
                  <a:extLst>
                    <a:ext uri="{FF2B5EF4-FFF2-40B4-BE49-F238E27FC236}">
                      <a16:creationId xmlns:a16="http://schemas.microsoft.com/office/drawing/2014/main" id="{1EF09C54-084F-44D7-80C5-6DE5A1C35C4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398" y="1961"/>
                  <a:ext cx="23" cy="17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2147483646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4" name="Freeform 158">
                  <a:extLst>
                    <a:ext uri="{FF2B5EF4-FFF2-40B4-BE49-F238E27FC236}">
                      <a16:creationId xmlns:a16="http://schemas.microsoft.com/office/drawing/2014/main" id="{F5410E31-5524-4483-A3EC-58D8B714DEE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28" y="1955"/>
                  <a:ext cx="31" cy="21"/>
                </a:xfrm>
                <a:custGeom>
                  <a:avLst/>
                  <a:gdLst>
                    <a:gd name="T0" fmla="*/ 16 w 31"/>
                    <a:gd name="T1" fmla="*/ 50749778 h 20"/>
                    <a:gd name="T2" fmla="*/ 4 w 31"/>
                    <a:gd name="T3" fmla="*/ 0 h 20"/>
                    <a:gd name="T4" fmla="*/ 16 w 31"/>
                    <a:gd name="T5" fmla="*/ 50749778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5" name="Freeform 159">
                  <a:extLst>
                    <a:ext uri="{FF2B5EF4-FFF2-40B4-BE49-F238E27FC236}">
                      <a16:creationId xmlns:a16="http://schemas.microsoft.com/office/drawing/2014/main" id="{D72EC4AA-F5A6-45FD-8CB1-821883E3456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1" y="1955"/>
                  <a:ext cx="63" cy="50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32 w 64"/>
                    <a:gd name="T5" fmla="*/ 12 h 51"/>
                    <a:gd name="T6" fmla="*/ 32 w 64"/>
                    <a:gd name="T7" fmla="*/ 25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6" name="Freeform 160">
                  <a:extLst>
                    <a:ext uri="{FF2B5EF4-FFF2-40B4-BE49-F238E27FC236}">
                      <a16:creationId xmlns:a16="http://schemas.microsoft.com/office/drawing/2014/main" id="{DDE17FB3-9B76-4496-AA32-485054D3B54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1" y="650"/>
                  <a:ext cx="905" cy="627"/>
                </a:xfrm>
                <a:custGeom>
                  <a:avLst/>
                  <a:gdLst>
                    <a:gd name="T0" fmla="*/ 577 w 906"/>
                    <a:gd name="T1" fmla="*/ 105 h 630"/>
                    <a:gd name="T2" fmla="*/ 514 w 906"/>
                    <a:gd name="T3" fmla="*/ 105 h 630"/>
                    <a:gd name="T4" fmla="*/ 453 w 906"/>
                    <a:gd name="T5" fmla="*/ 105 h 630"/>
                    <a:gd name="T6" fmla="*/ 453 w 906"/>
                    <a:gd name="T7" fmla="*/ 105 h 630"/>
                    <a:gd name="T8" fmla="*/ 453 w 906"/>
                    <a:gd name="T9" fmla="*/ 105 h 630"/>
                    <a:gd name="T10" fmla="*/ 453 w 906"/>
                    <a:gd name="T11" fmla="*/ 105 h 630"/>
                    <a:gd name="T12" fmla="*/ 453 w 906"/>
                    <a:gd name="T13" fmla="*/ 105 h 630"/>
                    <a:gd name="T14" fmla="*/ 453 w 906"/>
                    <a:gd name="T15" fmla="*/ 105 h 630"/>
                    <a:gd name="T16" fmla="*/ 441 w 906"/>
                    <a:gd name="T17" fmla="*/ 105 h 630"/>
                    <a:gd name="T18" fmla="*/ 408 w 906"/>
                    <a:gd name="T19" fmla="*/ 105 h 630"/>
                    <a:gd name="T20" fmla="*/ 381 w 906"/>
                    <a:gd name="T21" fmla="*/ 105 h 630"/>
                    <a:gd name="T22" fmla="*/ 318 w 906"/>
                    <a:gd name="T23" fmla="*/ 105 h 630"/>
                    <a:gd name="T24" fmla="*/ 336 w 906"/>
                    <a:gd name="T25" fmla="*/ 105 h 630"/>
                    <a:gd name="T26" fmla="*/ 300 w 906"/>
                    <a:gd name="T27" fmla="*/ 105 h 630"/>
                    <a:gd name="T28" fmla="*/ 321 w 906"/>
                    <a:gd name="T29" fmla="*/ 105 h 630"/>
                    <a:gd name="T30" fmla="*/ 366 w 906"/>
                    <a:gd name="T31" fmla="*/ 105 h 630"/>
                    <a:gd name="T32" fmla="*/ 357 w 906"/>
                    <a:gd name="T33" fmla="*/ 105 h 630"/>
                    <a:gd name="T34" fmla="*/ 378 w 906"/>
                    <a:gd name="T35" fmla="*/ 105 h 630"/>
                    <a:gd name="T36" fmla="*/ 378 w 906"/>
                    <a:gd name="T37" fmla="*/ 119 h 630"/>
                    <a:gd name="T38" fmla="*/ 372 w 906"/>
                    <a:gd name="T39" fmla="*/ 134 h 630"/>
                    <a:gd name="T40" fmla="*/ 357 w 906"/>
                    <a:gd name="T41" fmla="*/ 147 h 630"/>
                    <a:gd name="T42" fmla="*/ 363 w 906"/>
                    <a:gd name="T43" fmla="*/ 132 h 630"/>
                    <a:gd name="T44" fmla="*/ 357 w 906"/>
                    <a:gd name="T45" fmla="*/ 116 h 630"/>
                    <a:gd name="T46" fmla="*/ 363 w 906"/>
                    <a:gd name="T47" fmla="*/ 105 h 630"/>
                    <a:gd name="T48" fmla="*/ 348 w 906"/>
                    <a:gd name="T49" fmla="*/ 105 h 630"/>
                    <a:gd name="T50" fmla="*/ 315 w 906"/>
                    <a:gd name="T51" fmla="*/ 105 h 630"/>
                    <a:gd name="T52" fmla="*/ 294 w 906"/>
                    <a:gd name="T53" fmla="*/ 105 h 630"/>
                    <a:gd name="T54" fmla="*/ 261 w 906"/>
                    <a:gd name="T55" fmla="*/ 105 h 630"/>
                    <a:gd name="T56" fmla="*/ 252 w 906"/>
                    <a:gd name="T57" fmla="*/ 105 h 630"/>
                    <a:gd name="T58" fmla="*/ 225 w 906"/>
                    <a:gd name="T59" fmla="*/ 105 h 630"/>
                    <a:gd name="T60" fmla="*/ 177 w 906"/>
                    <a:gd name="T61" fmla="*/ 105 h 630"/>
                    <a:gd name="T62" fmla="*/ 174 w 906"/>
                    <a:gd name="T63" fmla="*/ 105 h 630"/>
                    <a:gd name="T64" fmla="*/ 144 w 906"/>
                    <a:gd name="T65" fmla="*/ 105 h 630"/>
                    <a:gd name="T66" fmla="*/ 114 w 906"/>
                    <a:gd name="T67" fmla="*/ 105 h 630"/>
                    <a:gd name="T68" fmla="*/ 90 w 906"/>
                    <a:gd name="T69" fmla="*/ 105 h 630"/>
                    <a:gd name="T70" fmla="*/ 96 w 906"/>
                    <a:gd name="T71" fmla="*/ 105 h 630"/>
                    <a:gd name="T72" fmla="*/ 21 w 906"/>
                    <a:gd name="T73" fmla="*/ 105 h 630"/>
                    <a:gd name="T74" fmla="*/ 36 w 906"/>
                    <a:gd name="T75" fmla="*/ 105 h 630"/>
                    <a:gd name="T76" fmla="*/ 57 w 906"/>
                    <a:gd name="T77" fmla="*/ 105 h 630"/>
                    <a:gd name="T78" fmla="*/ 81 w 906"/>
                    <a:gd name="T79" fmla="*/ 105 h 630"/>
                    <a:gd name="T80" fmla="*/ 93 w 906"/>
                    <a:gd name="T81" fmla="*/ 10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5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05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453 w 906"/>
                    <a:gd name="T109" fmla="*/ 105 h 630"/>
                    <a:gd name="T110" fmla="*/ 453 w 906"/>
                    <a:gd name="T111" fmla="*/ 105 h 630"/>
                    <a:gd name="T112" fmla="*/ 598 w 906"/>
                    <a:gd name="T113" fmla="*/ 114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7" name="Freeform 161">
                  <a:extLst>
                    <a:ext uri="{FF2B5EF4-FFF2-40B4-BE49-F238E27FC236}">
                      <a16:creationId xmlns:a16="http://schemas.microsoft.com/office/drawing/2014/main" id="{205DE8BC-7498-466B-BFCE-BB441FE33A9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36" y="470"/>
                  <a:ext cx="154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77 w 155"/>
                    <a:gd name="T13" fmla="*/ 37 h 100"/>
                    <a:gd name="T14" fmla="*/ 77 w 155"/>
                    <a:gd name="T15" fmla="*/ 70 h 100"/>
                    <a:gd name="T16" fmla="*/ 77 w 155"/>
                    <a:gd name="T17" fmla="*/ 79 h 100"/>
                    <a:gd name="T18" fmla="*/ 77 w 155"/>
                    <a:gd name="T19" fmla="*/ 88 h 100"/>
                    <a:gd name="T20" fmla="*/ 77 w 155"/>
                    <a:gd name="T21" fmla="*/ 100 h 100"/>
                    <a:gd name="T22" fmla="*/ 77 w 155"/>
                    <a:gd name="T23" fmla="*/ 100 h 100"/>
                    <a:gd name="T24" fmla="*/ 77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8" name="Freeform 162">
                  <a:extLst>
                    <a:ext uri="{FF2B5EF4-FFF2-40B4-BE49-F238E27FC236}">
                      <a16:creationId xmlns:a16="http://schemas.microsoft.com/office/drawing/2014/main" id="{37208B2C-272D-457F-B319-8391261065A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6" cy="54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33 w 67"/>
                    <a:gd name="T5" fmla="*/ 14 h 53"/>
                    <a:gd name="T6" fmla="*/ 33 w 67"/>
                    <a:gd name="T7" fmla="*/ 23 h 53"/>
                    <a:gd name="T8" fmla="*/ 33 w 67"/>
                    <a:gd name="T9" fmla="*/ 11077 h 53"/>
                    <a:gd name="T10" fmla="*/ 33 w 67"/>
                    <a:gd name="T11" fmla="*/ 15508 h 53"/>
                    <a:gd name="T12" fmla="*/ 33 w 67"/>
                    <a:gd name="T13" fmla="*/ 11077 h 53"/>
                    <a:gd name="T14" fmla="*/ 20 w 67"/>
                    <a:gd name="T15" fmla="*/ 9902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49" name="Freeform 163">
                  <a:extLst>
                    <a:ext uri="{FF2B5EF4-FFF2-40B4-BE49-F238E27FC236}">
                      <a16:creationId xmlns:a16="http://schemas.microsoft.com/office/drawing/2014/main" id="{765181CB-5D40-42AB-B3E0-730FC2215CD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5" y="618"/>
                  <a:ext cx="30" cy="29"/>
                </a:xfrm>
                <a:custGeom>
                  <a:avLst/>
                  <a:gdLst>
                    <a:gd name="T0" fmla="*/ 8 w 31"/>
                    <a:gd name="T1" fmla="*/ 7 h 31"/>
                    <a:gd name="T2" fmla="*/ 15 w 31"/>
                    <a:gd name="T3" fmla="*/ 7 h 31"/>
                    <a:gd name="T4" fmla="*/ 15 w 31"/>
                    <a:gd name="T5" fmla="*/ 7 h 31"/>
                    <a:gd name="T6" fmla="*/ 8 w 31"/>
                    <a:gd name="T7" fmla="*/ 7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0" name="Freeform 164">
                  <a:extLst>
                    <a:ext uri="{FF2B5EF4-FFF2-40B4-BE49-F238E27FC236}">
                      <a16:creationId xmlns:a16="http://schemas.microsoft.com/office/drawing/2014/main" id="{993B3116-ADEA-4541-B3B2-E00BF69D51B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09" y="592"/>
                  <a:ext cx="71" cy="34"/>
                </a:xfrm>
                <a:custGeom>
                  <a:avLst/>
                  <a:gdLst>
                    <a:gd name="T0" fmla="*/ 24 w 70"/>
                    <a:gd name="T1" fmla="*/ 9 h 33"/>
                    <a:gd name="T2" fmla="*/ 4682 w 70"/>
                    <a:gd name="T3" fmla="*/ 9 h 33"/>
                    <a:gd name="T4" fmla="*/ 5099 w 70"/>
                    <a:gd name="T5" fmla="*/ 192001 h 33"/>
                    <a:gd name="T6" fmla="*/ 3476 w 70"/>
                    <a:gd name="T7" fmla="*/ 274716 h 33"/>
                    <a:gd name="T8" fmla="*/ 33 w 70"/>
                    <a:gd name="T9" fmla="*/ 300455 h 33"/>
                    <a:gd name="T10" fmla="*/ 18 w 70"/>
                    <a:gd name="T11" fmla="*/ 274716 h 33"/>
                    <a:gd name="T12" fmla="*/ 9 w 70"/>
                    <a:gd name="T13" fmla="*/ 251182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1" name="Freeform 165">
                  <a:extLst>
                    <a:ext uri="{FF2B5EF4-FFF2-40B4-BE49-F238E27FC236}">
                      <a16:creationId xmlns:a16="http://schemas.microsoft.com/office/drawing/2014/main" id="{60352798-FD67-4FEF-BDC2-2272A6A4E07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05" y="554"/>
                  <a:ext cx="145" cy="75"/>
                </a:xfrm>
                <a:custGeom>
                  <a:avLst/>
                  <a:gdLst>
                    <a:gd name="T0" fmla="*/ 145 w 145"/>
                    <a:gd name="T1" fmla="*/ 19 h 77"/>
                    <a:gd name="T2" fmla="*/ 91 w 145"/>
                    <a:gd name="T3" fmla="*/ 19 h 77"/>
                    <a:gd name="T4" fmla="*/ 34 w 145"/>
                    <a:gd name="T5" fmla="*/ 19 h 77"/>
                    <a:gd name="T6" fmla="*/ 16 w 145"/>
                    <a:gd name="T7" fmla="*/ 19 h 77"/>
                    <a:gd name="T8" fmla="*/ 43 w 145"/>
                    <a:gd name="T9" fmla="*/ 19 h 77"/>
                    <a:gd name="T10" fmla="*/ 61 w 145"/>
                    <a:gd name="T11" fmla="*/ 19 h 77"/>
                    <a:gd name="T12" fmla="*/ 79 w 145"/>
                    <a:gd name="T13" fmla="*/ 19 h 77"/>
                    <a:gd name="T14" fmla="*/ 94 w 145"/>
                    <a:gd name="T15" fmla="*/ 19 h 77"/>
                    <a:gd name="T16" fmla="*/ 133 w 145"/>
                    <a:gd name="T17" fmla="*/ 19 h 77"/>
                    <a:gd name="T18" fmla="*/ 145 w 145"/>
                    <a:gd name="T19" fmla="*/ 1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2" name="Freeform 166">
                  <a:extLst>
                    <a:ext uri="{FF2B5EF4-FFF2-40B4-BE49-F238E27FC236}">
                      <a16:creationId xmlns:a16="http://schemas.microsoft.com/office/drawing/2014/main" id="{6BB75319-2926-4E72-8F49-74A5EF46A47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9" cy="156"/>
                </a:xfrm>
                <a:custGeom>
                  <a:avLst/>
                  <a:gdLst>
                    <a:gd name="T0" fmla="*/ 1522 w 397"/>
                    <a:gd name="T1" fmla="*/ 3 h 156"/>
                    <a:gd name="T2" fmla="*/ 1447 w 397"/>
                    <a:gd name="T3" fmla="*/ 27 h 156"/>
                    <a:gd name="T4" fmla="*/ 1399 w 397"/>
                    <a:gd name="T5" fmla="*/ 33 h 156"/>
                    <a:gd name="T6" fmla="*/ 1468 w 397"/>
                    <a:gd name="T7" fmla="*/ 57 h 156"/>
                    <a:gd name="T8" fmla="*/ 1788 w 397"/>
                    <a:gd name="T9" fmla="*/ 90 h 156"/>
                    <a:gd name="T10" fmla="*/ 1522 w 397"/>
                    <a:gd name="T11" fmla="*/ 117 h 156"/>
                    <a:gd name="T12" fmla="*/ 1468 w 397"/>
                    <a:gd name="T13" fmla="*/ 132 h 156"/>
                    <a:gd name="T14" fmla="*/ 1378 w 397"/>
                    <a:gd name="T15" fmla="*/ 138 h 156"/>
                    <a:gd name="T16" fmla="*/ 1066 w 397"/>
                    <a:gd name="T17" fmla="*/ 129 h 156"/>
                    <a:gd name="T18" fmla="*/ 901 w 397"/>
                    <a:gd name="T19" fmla="*/ 147 h 156"/>
                    <a:gd name="T20" fmla="*/ 780 w 397"/>
                    <a:gd name="T21" fmla="*/ 156 h 156"/>
                    <a:gd name="T22" fmla="*/ 669 w 397"/>
                    <a:gd name="T23" fmla="*/ 147 h 156"/>
                    <a:gd name="T24" fmla="*/ 606 w 397"/>
                    <a:gd name="T25" fmla="*/ 123 h 156"/>
                    <a:gd name="T26" fmla="*/ 534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792 w 397"/>
                    <a:gd name="T45" fmla="*/ 3 h 156"/>
                    <a:gd name="T46" fmla="*/ 1240 w 397"/>
                    <a:gd name="T47" fmla="*/ 0 h 156"/>
                    <a:gd name="T48" fmla="*/ 1522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3" name="Freeform 167">
                  <a:extLst>
                    <a:ext uri="{FF2B5EF4-FFF2-40B4-BE49-F238E27FC236}">
                      <a16:creationId xmlns:a16="http://schemas.microsoft.com/office/drawing/2014/main" id="{77DDFE94-8B56-4866-A798-3FA9313FB2F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4" y="580"/>
                  <a:ext cx="40" cy="29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5 h 30"/>
                    <a:gd name="T4" fmla="*/ 27 w 40"/>
                    <a:gd name="T5" fmla="*/ 15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4" name="Freeform 168">
                  <a:extLst>
                    <a:ext uri="{FF2B5EF4-FFF2-40B4-BE49-F238E27FC236}">
                      <a16:creationId xmlns:a16="http://schemas.microsoft.com/office/drawing/2014/main" id="{7F3E7EFD-EF60-48AF-B4E9-395B85EBD6C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1" y="622"/>
                  <a:ext cx="36" cy="13"/>
                </a:xfrm>
                <a:custGeom>
                  <a:avLst/>
                  <a:gdLst>
                    <a:gd name="T0" fmla="*/ 2147483646 w 32"/>
                    <a:gd name="T1" fmla="*/ 0 h 15"/>
                    <a:gd name="T2" fmla="*/ 2147483646 w 32"/>
                    <a:gd name="T3" fmla="*/ 3 h 15"/>
                    <a:gd name="T4" fmla="*/ 2147483646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5" name="Freeform 169">
                  <a:extLst>
                    <a:ext uri="{FF2B5EF4-FFF2-40B4-BE49-F238E27FC236}">
                      <a16:creationId xmlns:a16="http://schemas.microsoft.com/office/drawing/2014/main" id="{6C849DF8-D4FE-4B8B-AF20-588387AB204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01" y="636"/>
                  <a:ext cx="70" cy="67"/>
                </a:xfrm>
                <a:custGeom>
                  <a:avLst/>
                  <a:gdLst>
                    <a:gd name="T0" fmla="*/ 9 w 69"/>
                    <a:gd name="T1" fmla="*/ 9 h 66"/>
                    <a:gd name="T2" fmla="*/ 3823 w 69"/>
                    <a:gd name="T3" fmla="*/ 12 h 66"/>
                    <a:gd name="T4" fmla="*/ 4168 w 69"/>
                    <a:gd name="T5" fmla="*/ 30 h 66"/>
                    <a:gd name="T6" fmla="*/ 5401 w 69"/>
                    <a:gd name="T7" fmla="*/ 4845 h 66"/>
                    <a:gd name="T8" fmla="*/ 3358 w 69"/>
                    <a:gd name="T9" fmla="*/ 5303 h 66"/>
                    <a:gd name="T10" fmla="*/ 0 w 69"/>
                    <a:gd name="T11" fmla="*/ 4233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6" name="Freeform 170">
                  <a:extLst>
                    <a:ext uri="{FF2B5EF4-FFF2-40B4-BE49-F238E27FC236}">
                      <a16:creationId xmlns:a16="http://schemas.microsoft.com/office/drawing/2014/main" id="{462D3A62-0CBB-4724-8DE1-F19B7F8BD92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5" y="668"/>
                  <a:ext cx="88" cy="58"/>
                </a:xfrm>
                <a:custGeom>
                  <a:avLst/>
                  <a:gdLst>
                    <a:gd name="T0" fmla="*/ 0 w 90"/>
                    <a:gd name="T1" fmla="*/ 15 h 60"/>
                    <a:gd name="T2" fmla="*/ 22 w 90"/>
                    <a:gd name="T3" fmla="*/ 15 h 60"/>
                    <a:gd name="T4" fmla="*/ 22 w 90"/>
                    <a:gd name="T5" fmla="*/ 15 h 60"/>
                    <a:gd name="T6" fmla="*/ 22 w 90"/>
                    <a:gd name="T7" fmla="*/ 15 h 60"/>
                    <a:gd name="T8" fmla="*/ 3 w 90"/>
                    <a:gd name="T9" fmla="*/ 15 h 60"/>
                    <a:gd name="T10" fmla="*/ 0 w 90"/>
                    <a:gd name="T11" fmla="*/ 15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7" name="Freeform 171">
                  <a:extLst>
                    <a:ext uri="{FF2B5EF4-FFF2-40B4-BE49-F238E27FC236}">
                      <a16:creationId xmlns:a16="http://schemas.microsoft.com/office/drawing/2014/main" id="{6EDBB50C-B025-4582-9CA5-134E0543477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79" y="629"/>
                  <a:ext cx="163" cy="79"/>
                </a:xfrm>
                <a:custGeom>
                  <a:avLst/>
                  <a:gdLst>
                    <a:gd name="T0" fmla="*/ 30 w 162"/>
                    <a:gd name="T1" fmla="*/ 2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881 w 162"/>
                    <a:gd name="T11" fmla="*/ 20 h 81"/>
                    <a:gd name="T12" fmla="*/ 836 w 162"/>
                    <a:gd name="T13" fmla="*/ 20 h 81"/>
                    <a:gd name="T14" fmla="*/ 776 w 162"/>
                    <a:gd name="T15" fmla="*/ 20 h 81"/>
                    <a:gd name="T16" fmla="*/ 659 w 162"/>
                    <a:gd name="T17" fmla="*/ 20 h 81"/>
                    <a:gd name="T18" fmla="*/ 78 w 162"/>
                    <a:gd name="T19" fmla="*/ 20 h 81"/>
                    <a:gd name="T20" fmla="*/ 63 w 162"/>
                    <a:gd name="T21" fmla="*/ 20 h 81"/>
                    <a:gd name="T22" fmla="*/ 30 w 162"/>
                    <a:gd name="T23" fmla="*/ 2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8" name="Freeform 172">
                  <a:extLst>
                    <a:ext uri="{FF2B5EF4-FFF2-40B4-BE49-F238E27FC236}">
                      <a16:creationId xmlns:a16="http://schemas.microsoft.com/office/drawing/2014/main" id="{42977FA0-1C1F-467E-8256-2AF816C09BB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36" y="592"/>
                  <a:ext cx="57" cy="34"/>
                </a:xfrm>
                <a:custGeom>
                  <a:avLst/>
                  <a:gdLst>
                    <a:gd name="T0" fmla="*/ 14 w 59"/>
                    <a:gd name="T1" fmla="*/ 0 h 36"/>
                    <a:gd name="T2" fmla="*/ 14 w 59"/>
                    <a:gd name="T3" fmla="*/ 9 h 36"/>
                    <a:gd name="T4" fmla="*/ 14 w 59"/>
                    <a:gd name="T5" fmla="*/ 9 h 36"/>
                    <a:gd name="T6" fmla="*/ 14 w 59"/>
                    <a:gd name="T7" fmla="*/ 9 h 36"/>
                    <a:gd name="T8" fmla="*/ 8 w 59"/>
                    <a:gd name="T9" fmla="*/ 9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59" name="Freeform 173">
                  <a:extLst>
                    <a:ext uri="{FF2B5EF4-FFF2-40B4-BE49-F238E27FC236}">
                      <a16:creationId xmlns:a16="http://schemas.microsoft.com/office/drawing/2014/main" id="{72E76032-2782-41F7-B903-4FF2E5E2612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1" y="517"/>
                  <a:ext cx="385" cy="226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546 w 383"/>
                    <a:gd name="T19" fmla="*/ 78 h 225"/>
                    <a:gd name="T20" fmla="*/ 618 w 383"/>
                    <a:gd name="T21" fmla="*/ 93 h 225"/>
                    <a:gd name="T22" fmla="*/ 546 w 383"/>
                    <a:gd name="T23" fmla="*/ 102 h 225"/>
                    <a:gd name="T24" fmla="*/ 627 w 383"/>
                    <a:gd name="T25" fmla="*/ 512 h 225"/>
                    <a:gd name="T26" fmla="*/ 732 w 383"/>
                    <a:gd name="T27" fmla="*/ 542 h 225"/>
                    <a:gd name="T28" fmla="*/ 852 w 383"/>
                    <a:gd name="T29" fmla="*/ 548 h 225"/>
                    <a:gd name="T30" fmla="*/ 924 w 383"/>
                    <a:gd name="T31" fmla="*/ 639 h 225"/>
                    <a:gd name="T32" fmla="*/ 1132 w 383"/>
                    <a:gd name="T33" fmla="*/ 747 h 225"/>
                    <a:gd name="T34" fmla="*/ 1060 w 383"/>
                    <a:gd name="T35" fmla="*/ 756 h 225"/>
                    <a:gd name="T36" fmla="*/ 1168 w 383"/>
                    <a:gd name="T37" fmla="*/ 774 h 225"/>
                    <a:gd name="T38" fmla="*/ 1479 w 383"/>
                    <a:gd name="T39" fmla="*/ 817 h 225"/>
                    <a:gd name="T40" fmla="*/ 1490 w 383"/>
                    <a:gd name="T41" fmla="*/ 729 h 225"/>
                    <a:gd name="T42" fmla="*/ 1503 w 383"/>
                    <a:gd name="T43" fmla="*/ 639 h 225"/>
                    <a:gd name="T44" fmla="*/ 1870 w 383"/>
                    <a:gd name="T45" fmla="*/ 576 h 225"/>
                    <a:gd name="T46" fmla="*/ 1260 w 383"/>
                    <a:gd name="T47" fmla="*/ 81 h 225"/>
                    <a:gd name="T48" fmla="*/ 654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0" name="Freeform 174">
                  <a:extLst>
                    <a:ext uri="{FF2B5EF4-FFF2-40B4-BE49-F238E27FC236}">
                      <a16:creationId xmlns:a16="http://schemas.microsoft.com/office/drawing/2014/main" id="{F108BCA5-FE7B-44A0-B3D0-CCEA1195C6D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0" cy="38"/>
                </a:xfrm>
                <a:custGeom>
                  <a:avLst/>
                  <a:gdLst>
                    <a:gd name="T0" fmla="*/ 18 w 81"/>
                    <a:gd name="T1" fmla="*/ 19 h 39"/>
                    <a:gd name="T2" fmla="*/ 40 w 81"/>
                    <a:gd name="T3" fmla="*/ 0 h 39"/>
                    <a:gd name="T4" fmla="*/ 40 w 81"/>
                    <a:gd name="T5" fmla="*/ 18 h 39"/>
                    <a:gd name="T6" fmla="*/ 40 w 81"/>
                    <a:gd name="T7" fmla="*/ 19 h 39"/>
                    <a:gd name="T8" fmla="*/ 27 w 81"/>
                    <a:gd name="T9" fmla="*/ 19 h 39"/>
                    <a:gd name="T10" fmla="*/ 18 w 81"/>
                    <a:gd name="T11" fmla="*/ 19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1" name="Freeform 175">
                  <a:extLst>
                    <a:ext uri="{FF2B5EF4-FFF2-40B4-BE49-F238E27FC236}">
                      <a16:creationId xmlns:a16="http://schemas.microsoft.com/office/drawing/2014/main" id="{4808802F-3DD2-45FB-942F-F0559220FFD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9" y="634"/>
                  <a:ext cx="93" cy="42"/>
                </a:xfrm>
                <a:custGeom>
                  <a:avLst/>
                  <a:gdLst>
                    <a:gd name="T0" fmla="*/ 15 w 93"/>
                    <a:gd name="T1" fmla="*/ 122135394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50749778 h 40"/>
                    <a:gd name="T8" fmla="*/ 42 w 93"/>
                    <a:gd name="T9" fmla="*/ 129935447 h 40"/>
                    <a:gd name="T10" fmla="*/ 9 w 93"/>
                    <a:gd name="T11" fmla="*/ 122135394 h 40"/>
                    <a:gd name="T12" fmla="*/ 12 w 93"/>
                    <a:gd name="T13" fmla="*/ 91139311 h 40"/>
                    <a:gd name="T14" fmla="*/ 15 w 93"/>
                    <a:gd name="T15" fmla="*/ 122135394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2" name="Freeform 176">
                  <a:extLst>
                    <a:ext uri="{FF2B5EF4-FFF2-40B4-BE49-F238E27FC236}">
                      <a16:creationId xmlns:a16="http://schemas.microsoft.com/office/drawing/2014/main" id="{2DBC1767-F956-4806-B9C3-AAEF394EC16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9" y="657"/>
                  <a:ext cx="53" cy="29"/>
                </a:xfrm>
                <a:custGeom>
                  <a:avLst/>
                  <a:gdLst>
                    <a:gd name="T0" fmla="*/ 14 w 53"/>
                    <a:gd name="T1" fmla="*/ 7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7 h 31"/>
                    <a:gd name="T8" fmla="*/ 23 w 53"/>
                    <a:gd name="T9" fmla="*/ 7 h 31"/>
                    <a:gd name="T10" fmla="*/ 14 w 53"/>
                    <a:gd name="T11" fmla="*/ 7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3" name="Freeform 177">
                  <a:extLst>
                    <a:ext uri="{FF2B5EF4-FFF2-40B4-BE49-F238E27FC236}">
                      <a16:creationId xmlns:a16="http://schemas.microsoft.com/office/drawing/2014/main" id="{4B94F7A7-E26B-43A4-AB21-AAC2D486FE6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1" y="721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4" name="Freeform 178">
                  <a:extLst>
                    <a:ext uri="{FF2B5EF4-FFF2-40B4-BE49-F238E27FC236}">
                      <a16:creationId xmlns:a16="http://schemas.microsoft.com/office/drawing/2014/main" id="{41C5A063-6E13-4116-B713-5FA2E351AA1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8" cy="30"/>
                </a:xfrm>
                <a:custGeom>
                  <a:avLst/>
                  <a:gdLst>
                    <a:gd name="T0" fmla="*/ 0 w 45"/>
                    <a:gd name="T1" fmla="*/ 12 h 31"/>
                    <a:gd name="T2" fmla="*/ 2147483646 w 45"/>
                    <a:gd name="T3" fmla="*/ 15 h 31"/>
                    <a:gd name="T4" fmla="*/ 2147483646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5" name="Freeform 179">
                  <a:extLst>
                    <a:ext uri="{FF2B5EF4-FFF2-40B4-BE49-F238E27FC236}">
                      <a16:creationId xmlns:a16="http://schemas.microsoft.com/office/drawing/2014/main" id="{FED3B744-6E9C-4502-9937-E16E1F69822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5" y="805"/>
                  <a:ext cx="58" cy="29"/>
                </a:xfrm>
                <a:custGeom>
                  <a:avLst/>
                  <a:gdLst>
                    <a:gd name="T0" fmla="*/ 0 w 54"/>
                    <a:gd name="T1" fmla="*/ 15 h 30"/>
                    <a:gd name="T2" fmla="*/ 2147483646 w 54"/>
                    <a:gd name="T3" fmla="*/ 15 h 30"/>
                    <a:gd name="T4" fmla="*/ 0 w 54"/>
                    <a:gd name="T5" fmla="*/ 1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6" name="Freeform 180">
                  <a:extLst>
                    <a:ext uri="{FF2B5EF4-FFF2-40B4-BE49-F238E27FC236}">
                      <a16:creationId xmlns:a16="http://schemas.microsoft.com/office/drawing/2014/main" id="{7E730AB6-EF22-4AB6-A773-0BC484D4076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9" y="840"/>
                  <a:ext cx="39" cy="25"/>
                </a:xfrm>
                <a:custGeom>
                  <a:avLst/>
                  <a:gdLst>
                    <a:gd name="T0" fmla="*/ 6 w 40"/>
                    <a:gd name="T1" fmla="*/ 10 h 24"/>
                    <a:gd name="T2" fmla="*/ 20 w 40"/>
                    <a:gd name="T3" fmla="*/ 4 h 24"/>
                    <a:gd name="T4" fmla="*/ 12 w 40"/>
                    <a:gd name="T5" fmla="*/ 5429906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7" name="Freeform 181">
                  <a:extLst>
                    <a:ext uri="{FF2B5EF4-FFF2-40B4-BE49-F238E27FC236}">
                      <a16:creationId xmlns:a16="http://schemas.microsoft.com/office/drawing/2014/main" id="{4C1D701A-4E6C-4722-AC17-9E0AA80EC54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2" y="874"/>
                  <a:ext cx="31" cy="21"/>
                </a:xfrm>
                <a:custGeom>
                  <a:avLst/>
                  <a:gdLst>
                    <a:gd name="T0" fmla="*/ 3 w 30"/>
                    <a:gd name="T1" fmla="*/ 5 h 20"/>
                    <a:gd name="T2" fmla="*/ 699031 w 30"/>
                    <a:gd name="T3" fmla="*/ 48333122 h 20"/>
                    <a:gd name="T4" fmla="*/ 12 w 30"/>
                    <a:gd name="T5" fmla="*/ 48333122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8" name="Freeform 182">
                  <a:extLst>
                    <a:ext uri="{FF2B5EF4-FFF2-40B4-BE49-F238E27FC236}">
                      <a16:creationId xmlns:a16="http://schemas.microsoft.com/office/drawing/2014/main" id="{F517C562-18CC-4659-A613-7692031CFCC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46" y="950"/>
                  <a:ext cx="61" cy="42"/>
                </a:xfrm>
                <a:custGeom>
                  <a:avLst/>
                  <a:gdLst>
                    <a:gd name="T0" fmla="*/ 31 w 62"/>
                    <a:gd name="T1" fmla="*/ 18 h 41"/>
                    <a:gd name="T2" fmla="*/ 4 w 62"/>
                    <a:gd name="T3" fmla="*/ 39449 h 41"/>
                    <a:gd name="T4" fmla="*/ 16 w 62"/>
                    <a:gd name="T5" fmla="*/ 0 h 41"/>
                    <a:gd name="T6" fmla="*/ 31 w 62"/>
                    <a:gd name="T7" fmla="*/ 3 h 41"/>
                    <a:gd name="T8" fmla="*/ 31 w 62"/>
                    <a:gd name="T9" fmla="*/ 18 h 41"/>
                    <a:gd name="T10" fmla="*/ 31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69" name="Freeform 183">
                  <a:extLst>
                    <a:ext uri="{FF2B5EF4-FFF2-40B4-BE49-F238E27FC236}">
                      <a16:creationId xmlns:a16="http://schemas.microsoft.com/office/drawing/2014/main" id="{70A3DA2D-0017-4EA8-BC48-17412C6A21A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2" y="958"/>
                  <a:ext cx="45" cy="16"/>
                </a:xfrm>
                <a:custGeom>
                  <a:avLst/>
                  <a:gdLst>
                    <a:gd name="T0" fmla="*/ 25 w 45"/>
                    <a:gd name="T1" fmla="*/ 4 h 18"/>
                    <a:gd name="T2" fmla="*/ 16 w 45"/>
                    <a:gd name="T3" fmla="*/ 0 h 18"/>
                    <a:gd name="T4" fmla="*/ 34 w 45"/>
                    <a:gd name="T5" fmla="*/ 4 h 18"/>
                    <a:gd name="T6" fmla="*/ 25 w 45"/>
                    <a:gd name="T7" fmla="*/ 4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0" name="Freeform 184">
                  <a:extLst>
                    <a:ext uri="{FF2B5EF4-FFF2-40B4-BE49-F238E27FC236}">
                      <a16:creationId xmlns:a16="http://schemas.microsoft.com/office/drawing/2014/main" id="{CB669A4D-8777-4AD4-9E8B-B010F96749E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68" y="990"/>
                  <a:ext cx="43" cy="21"/>
                </a:xfrm>
                <a:custGeom>
                  <a:avLst/>
                  <a:gdLst>
                    <a:gd name="T0" fmla="*/ 8 w 45"/>
                    <a:gd name="T1" fmla="*/ 5 h 23"/>
                    <a:gd name="T2" fmla="*/ 11 w 45"/>
                    <a:gd name="T3" fmla="*/ 5 h 23"/>
                    <a:gd name="T4" fmla="*/ 11 w 45"/>
                    <a:gd name="T5" fmla="*/ 5 h 23"/>
                    <a:gd name="T6" fmla="*/ 8 w 4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1" name="Freeform 185">
                  <a:extLst>
                    <a:ext uri="{FF2B5EF4-FFF2-40B4-BE49-F238E27FC236}">
                      <a16:creationId xmlns:a16="http://schemas.microsoft.com/office/drawing/2014/main" id="{A823932A-8B28-43B4-997C-713B6682CA8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15" y="962"/>
                  <a:ext cx="54" cy="25"/>
                </a:xfrm>
                <a:custGeom>
                  <a:avLst/>
                  <a:gdLst>
                    <a:gd name="T0" fmla="*/ 2147483646 w 50"/>
                    <a:gd name="T1" fmla="*/ 2 h 26"/>
                    <a:gd name="T2" fmla="*/ 2147483646 w 50"/>
                    <a:gd name="T3" fmla="*/ 13 h 26"/>
                    <a:gd name="T4" fmla="*/ 2147483646 w 50"/>
                    <a:gd name="T5" fmla="*/ 13 h 26"/>
                    <a:gd name="T6" fmla="*/ 2147483646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2" name="Freeform 186">
                  <a:extLst>
                    <a:ext uri="{FF2B5EF4-FFF2-40B4-BE49-F238E27FC236}">
                      <a16:creationId xmlns:a16="http://schemas.microsoft.com/office/drawing/2014/main" id="{22811948-6EF8-477F-BCFE-298D646DE93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69" y="1067"/>
                  <a:ext cx="26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147483646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3" name="Freeform 187">
                  <a:extLst>
                    <a:ext uri="{FF2B5EF4-FFF2-40B4-BE49-F238E27FC236}">
                      <a16:creationId xmlns:a16="http://schemas.microsoft.com/office/drawing/2014/main" id="{AAA17337-7F28-4A46-A831-BD77132CE7F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5" cy="2297"/>
                </a:xfrm>
                <a:custGeom>
                  <a:avLst/>
                  <a:gdLst>
                    <a:gd name="T0" fmla="*/ 536 w 2308"/>
                    <a:gd name="T1" fmla="*/ 111 h 2297"/>
                    <a:gd name="T2" fmla="*/ 563 w 2308"/>
                    <a:gd name="T3" fmla="*/ 201 h 2297"/>
                    <a:gd name="T4" fmla="*/ 617 w 2308"/>
                    <a:gd name="T5" fmla="*/ 90 h 2297"/>
                    <a:gd name="T6" fmla="*/ 818 w 2308"/>
                    <a:gd name="T7" fmla="*/ 30 h 2297"/>
                    <a:gd name="T8" fmla="*/ 722 w 2308"/>
                    <a:gd name="T9" fmla="*/ 129 h 2297"/>
                    <a:gd name="T10" fmla="*/ 692 w 2308"/>
                    <a:gd name="T11" fmla="*/ 195 h 2297"/>
                    <a:gd name="T12" fmla="*/ 809 w 2308"/>
                    <a:gd name="T13" fmla="*/ 258 h 2297"/>
                    <a:gd name="T14" fmla="*/ 889 w 2308"/>
                    <a:gd name="T15" fmla="*/ 273 h 2297"/>
                    <a:gd name="T16" fmla="*/ 797 w 2308"/>
                    <a:gd name="T17" fmla="*/ 366 h 2297"/>
                    <a:gd name="T18" fmla="*/ 878 w 2308"/>
                    <a:gd name="T19" fmla="*/ 312 h 2297"/>
                    <a:gd name="T20" fmla="*/ 922 w 2308"/>
                    <a:gd name="T21" fmla="*/ 294 h 2297"/>
                    <a:gd name="T22" fmla="*/ 1018 w 2308"/>
                    <a:gd name="T23" fmla="*/ 288 h 2297"/>
                    <a:gd name="T24" fmla="*/ 1072 w 2308"/>
                    <a:gd name="T25" fmla="*/ 393 h 2297"/>
                    <a:gd name="T26" fmla="*/ 1144 w 2308"/>
                    <a:gd name="T27" fmla="*/ 420 h 2297"/>
                    <a:gd name="T28" fmla="*/ 1248 w 2308"/>
                    <a:gd name="T29" fmla="*/ 426 h 2297"/>
                    <a:gd name="T30" fmla="*/ 1401 w 2308"/>
                    <a:gd name="T31" fmla="*/ 441 h 2297"/>
                    <a:gd name="T32" fmla="*/ 1531 w 2308"/>
                    <a:gd name="T33" fmla="*/ 408 h 2297"/>
                    <a:gd name="T34" fmla="*/ 1521 w 2308"/>
                    <a:gd name="T35" fmla="*/ 516 h 2297"/>
                    <a:gd name="T36" fmla="*/ 1479 w 2308"/>
                    <a:gd name="T37" fmla="*/ 641 h 2297"/>
                    <a:gd name="T38" fmla="*/ 1459 w 2308"/>
                    <a:gd name="T39" fmla="*/ 749 h 2297"/>
                    <a:gd name="T40" fmla="*/ 1457 w 2308"/>
                    <a:gd name="T41" fmla="*/ 861 h 2297"/>
                    <a:gd name="T42" fmla="*/ 1407 w 2308"/>
                    <a:gd name="T43" fmla="*/ 977 h 2297"/>
                    <a:gd name="T44" fmla="*/ 1397 w 2308"/>
                    <a:gd name="T45" fmla="*/ 769 h 2297"/>
                    <a:gd name="T46" fmla="*/ 1421 w 2308"/>
                    <a:gd name="T47" fmla="*/ 623 h 2297"/>
                    <a:gd name="T48" fmla="*/ 1366 w 2308"/>
                    <a:gd name="T49" fmla="*/ 717 h 2297"/>
                    <a:gd name="T50" fmla="*/ 1127 w 2308"/>
                    <a:gd name="T51" fmla="*/ 861 h 2297"/>
                    <a:gd name="T52" fmla="*/ 1150 w 2308"/>
                    <a:gd name="T53" fmla="*/ 1127 h 2297"/>
                    <a:gd name="T54" fmla="*/ 1061 w 2308"/>
                    <a:gd name="T55" fmla="*/ 1263 h 2297"/>
                    <a:gd name="T56" fmla="*/ 1049 w 2308"/>
                    <a:gd name="T57" fmla="*/ 1445 h 2297"/>
                    <a:gd name="T58" fmla="*/ 1007 w 2308"/>
                    <a:gd name="T59" fmla="*/ 1329 h 2297"/>
                    <a:gd name="T60" fmla="*/ 976 w 2308"/>
                    <a:gd name="T61" fmla="*/ 1251 h 2297"/>
                    <a:gd name="T62" fmla="*/ 935 w 2308"/>
                    <a:gd name="T63" fmla="*/ 1349 h 2297"/>
                    <a:gd name="T64" fmla="*/ 940 w 2308"/>
                    <a:gd name="T65" fmla="*/ 1383 h 2297"/>
                    <a:gd name="T66" fmla="*/ 943 w 2308"/>
                    <a:gd name="T67" fmla="*/ 1517 h 2297"/>
                    <a:gd name="T68" fmla="*/ 919 w 2308"/>
                    <a:gd name="T69" fmla="*/ 1663 h 2297"/>
                    <a:gd name="T70" fmla="*/ 810 w 2308"/>
                    <a:gd name="T71" fmla="*/ 1769 h 2297"/>
                    <a:gd name="T72" fmla="*/ 632 w 2308"/>
                    <a:gd name="T73" fmla="*/ 1773 h 2297"/>
                    <a:gd name="T74" fmla="*/ 664 w 2308"/>
                    <a:gd name="T75" fmla="*/ 2031 h 2297"/>
                    <a:gd name="T76" fmla="*/ 532 w 2308"/>
                    <a:gd name="T77" fmla="*/ 2091 h 2297"/>
                    <a:gd name="T78" fmla="*/ 428 w 2308"/>
                    <a:gd name="T79" fmla="*/ 1943 h 2297"/>
                    <a:gd name="T80" fmla="*/ 492 w 2308"/>
                    <a:gd name="T81" fmla="*/ 2247 h 2297"/>
                    <a:gd name="T82" fmla="*/ 386 w 2308"/>
                    <a:gd name="T83" fmla="*/ 2085 h 2297"/>
                    <a:gd name="T84" fmla="*/ 384 w 2308"/>
                    <a:gd name="T85" fmla="*/ 1807 h 2297"/>
                    <a:gd name="T86" fmla="*/ 384 w 2308"/>
                    <a:gd name="T87" fmla="*/ 1565 h 2297"/>
                    <a:gd name="T88" fmla="*/ 38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384 w 2308"/>
                    <a:gd name="T107" fmla="*/ 515 h 2297"/>
                    <a:gd name="T108" fmla="*/ 384 w 2308"/>
                    <a:gd name="T109" fmla="*/ 673 h 2297"/>
                    <a:gd name="T110" fmla="*/ 378 w 2308"/>
                    <a:gd name="T111" fmla="*/ 733 h 2297"/>
                    <a:gd name="T112" fmla="*/ 384 w 2308"/>
                    <a:gd name="T113" fmla="*/ 599 h 2297"/>
                    <a:gd name="T114" fmla="*/ 384 w 2308"/>
                    <a:gd name="T115" fmla="*/ 411 h 2297"/>
                    <a:gd name="T116" fmla="*/ 384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4" name="Freeform 188">
                  <a:extLst>
                    <a:ext uri="{FF2B5EF4-FFF2-40B4-BE49-F238E27FC236}">
                      <a16:creationId xmlns:a16="http://schemas.microsoft.com/office/drawing/2014/main" id="{B7ED4F9E-2A69-4C0D-BAE4-3162869A2D1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00" y="2079"/>
                  <a:ext cx="58" cy="88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2275 h 87"/>
                    <a:gd name="T14" fmla="*/ 38 w 58"/>
                    <a:gd name="T15" fmla="*/ 2609 h 87"/>
                    <a:gd name="T16" fmla="*/ 26 w 58"/>
                    <a:gd name="T17" fmla="*/ 2731 h 87"/>
                    <a:gd name="T18" fmla="*/ 12 w 58"/>
                    <a:gd name="T19" fmla="*/ 2381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5" name="Freeform 189">
                  <a:extLst>
                    <a:ext uri="{FF2B5EF4-FFF2-40B4-BE49-F238E27FC236}">
                      <a16:creationId xmlns:a16="http://schemas.microsoft.com/office/drawing/2014/main" id="{4D8E483F-B944-4F97-8D4E-54ACF29CDD0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1" y="1818"/>
                  <a:ext cx="279" cy="304"/>
                </a:xfrm>
                <a:custGeom>
                  <a:avLst/>
                  <a:gdLst>
                    <a:gd name="T0" fmla="*/ 44 w 279"/>
                    <a:gd name="T1" fmla="*/ 51 h 307"/>
                    <a:gd name="T2" fmla="*/ 28 w 279"/>
                    <a:gd name="T3" fmla="*/ 51 h 307"/>
                    <a:gd name="T4" fmla="*/ 10 w 279"/>
                    <a:gd name="T5" fmla="*/ 51 h 307"/>
                    <a:gd name="T6" fmla="*/ 4 w 279"/>
                    <a:gd name="T7" fmla="*/ 51 h 307"/>
                    <a:gd name="T8" fmla="*/ 0 w 279"/>
                    <a:gd name="T9" fmla="*/ 51 h 307"/>
                    <a:gd name="T10" fmla="*/ 22 w 279"/>
                    <a:gd name="T11" fmla="*/ 51 h 307"/>
                    <a:gd name="T12" fmla="*/ 34 w 279"/>
                    <a:gd name="T13" fmla="*/ 51 h 307"/>
                    <a:gd name="T14" fmla="*/ 48 w 279"/>
                    <a:gd name="T15" fmla="*/ 51 h 307"/>
                    <a:gd name="T16" fmla="*/ 66 w 279"/>
                    <a:gd name="T17" fmla="*/ 51 h 307"/>
                    <a:gd name="T18" fmla="*/ 82 w 279"/>
                    <a:gd name="T19" fmla="*/ 51 h 307"/>
                    <a:gd name="T20" fmla="*/ 94 w 279"/>
                    <a:gd name="T21" fmla="*/ 51 h 307"/>
                    <a:gd name="T22" fmla="*/ 104 w 279"/>
                    <a:gd name="T23" fmla="*/ 51 h 307"/>
                    <a:gd name="T24" fmla="*/ 122 w 279"/>
                    <a:gd name="T25" fmla="*/ 51 h 307"/>
                    <a:gd name="T26" fmla="*/ 128 w 279"/>
                    <a:gd name="T27" fmla="*/ 51 h 307"/>
                    <a:gd name="T28" fmla="*/ 146 w 279"/>
                    <a:gd name="T29" fmla="*/ 51 h 307"/>
                    <a:gd name="T30" fmla="*/ 142 w 279"/>
                    <a:gd name="T31" fmla="*/ 51 h 307"/>
                    <a:gd name="T32" fmla="*/ 154 w 279"/>
                    <a:gd name="T33" fmla="*/ 51 h 307"/>
                    <a:gd name="T34" fmla="*/ 166 w 279"/>
                    <a:gd name="T35" fmla="*/ 51 h 307"/>
                    <a:gd name="T36" fmla="*/ 170 w 279"/>
                    <a:gd name="T37" fmla="*/ 51 h 307"/>
                    <a:gd name="T38" fmla="*/ 194 w 279"/>
                    <a:gd name="T39" fmla="*/ 51 h 307"/>
                    <a:gd name="T40" fmla="*/ 180 w 279"/>
                    <a:gd name="T41" fmla="*/ 51 h 307"/>
                    <a:gd name="T42" fmla="*/ 192 w 279"/>
                    <a:gd name="T43" fmla="*/ 51 h 307"/>
                    <a:gd name="T44" fmla="*/ 208 w 279"/>
                    <a:gd name="T45" fmla="*/ 51 h 307"/>
                    <a:gd name="T46" fmla="*/ 228 w 279"/>
                    <a:gd name="T47" fmla="*/ 51 h 307"/>
                    <a:gd name="T48" fmla="*/ 224 w 279"/>
                    <a:gd name="T49" fmla="*/ 51 h 307"/>
                    <a:gd name="T50" fmla="*/ 232 w 279"/>
                    <a:gd name="T51" fmla="*/ 51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1 h 307"/>
                    <a:gd name="T66" fmla="*/ 266 w 279"/>
                    <a:gd name="T67" fmla="*/ 51 h 307"/>
                    <a:gd name="T68" fmla="*/ 276 w 279"/>
                    <a:gd name="T69" fmla="*/ 51 h 307"/>
                    <a:gd name="T70" fmla="*/ 262 w 279"/>
                    <a:gd name="T71" fmla="*/ 51 h 307"/>
                    <a:gd name="T72" fmla="*/ 246 w 279"/>
                    <a:gd name="T73" fmla="*/ 51 h 307"/>
                    <a:gd name="T74" fmla="*/ 240 w 279"/>
                    <a:gd name="T75" fmla="*/ 51 h 307"/>
                    <a:gd name="T76" fmla="*/ 220 w 279"/>
                    <a:gd name="T77" fmla="*/ 51 h 307"/>
                    <a:gd name="T78" fmla="*/ 206 w 279"/>
                    <a:gd name="T79" fmla="*/ 51 h 307"/>
                    <a:gd name="T80" fmla="*/ 188 w 279"/>
                    <a:gd name="T81" fmla="*/ 51 h 307"/>
                    <a:gd name="T82" fmla="*/ 168 w 279"/>
                    <a:gd name="T83" fmla="*/ 51 h 307"/>
                    <a:gd name="T84" fmla="*/ 150 w 279"/>
                    <a:gd name="T85" fmla="*/ 51 h 307"/>
                    <a:gd name="T86" fmla="*/ 140 w 279"/>
                    <a:gd name="T87" fmla="*/ 51 h 307"/>
                    <a:gd name="T88" fmla="*/ 130 w 279"/>
                    <a:gd name="T89" fmla="*/ 51 h 307"/>
                    <a:gd name="T90" fmla="*/ 110 w 279"/>
                    <a:gd name="T91" fmla="*/ 51 h 307"/>
                    <a:gd name="T92" fmla="*/ 104 w 279"/>
                    <a:gd name="T93" fmla="*/ 51 h 307"/>
                    <a:gd name="T94" fmla="*/ 82 w 279"/>
                    <a:gd name="T95" fmla="*/ 51 h 307"/>
                    <a:gd name="T96" fmla="*/ 64 w 279"/>
                    <a:gd name="T97" fmla="*/ 51 h 307"/>
                    <a:gd name="T98" fmla="*/ 50 w 279"/>
                    <a:gd name="T99" fmla="*/ 51 h 307"/>
                    <a:gd name="T100" fmla="*/ 52 w 279"/>
                    <a:gd name="T101" fmla="*/ 51 h 307"/>
                    <a:gd name="T102" fmla="*/ 50 w 279"/>
                    <a:gd name="T103" fmla="*/ 51 h 307"/>
                    <a:gd name="T104" fmla="*/ 80 w 279"/>
                    <a:gd name="T105" fmla="*/ 51 h 307"/>
                    <a:gd name="T106" fmla="*/ 86 w 279"/>
                    <a:gd name="T107" fmla="*/ 51 h 307"/>
                    <a:gd name="T108" fmla="*/ 98 w 279"/>
                    <a:gd name="T109" fmla="*/ 51 h 307"/>
                    <a:gd name="T110" fmla="*/ 96 w 279"/>
                    <a:gd name="T111" fmla="*/ 51 h 307"/>
                    <a:gd name="T112" fmla="*/ 80 w 279"/>
                    <a:gd name="T113" fmla="*/ 51 h 307"/>
                    <a:gd name="T114" fmla="*/ 60 w 279"/>
                    <a:gd name="T115" fmla="*/ 51 h 307"/>
                    <a:gd name="T116" fmla="*/ 50 w 279"/>
                    <a:gd name="T117" fmla="*/ 51 h 307"/>
                    <a:gd name="T118" fmla="*/ 36 w 279"/>
                    <a:gd name="T119" fmla="*/ 51 h 307"/>
                    <a:gd name="T120" fmla="*/ 44 w 279"/>
                    <a:gd name="T121" fmla="*/ 51 h 307"/>
                    <a:gd name="T122" fmla="*/ 40 w 279"/>
                    <a:gd name="T123" fmla="*/ 51 h 307"/>
                    <a:gd name="T124" fmla="*/ 44 w 279"/>
                    <a:gd name="T125" fmla="*/ 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6" name="Freeform 190">
                  <a:extLst>
                    <a:ext uri="{FF2B5EF4-FFF2-40B4-BE49-F238E27FC236}">
                      <a16:creationId xmlns:a16="http://schemas.microsoft.com/office/drawing/2014/main" id="{5BC32A0C-DEEF-40B2-B603-45A01ABB8D2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56" y="1732"/>
                  <a:ext cx="137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69 w 138"/>
                    <a:gd name="T17" fmla="*/ 41 h 113"/>
                    <a:gd name="T18" fmla="*/ 69 w 138"/>
                    <a:gd name="T19" fmla="*/ 35 h 113"/>
                    <a:gd name="T20" fmla="*/ 69 w 138"/>
                    <a:gd name="T21" fmla="*/ 37 h 113"/>
                    <a:gd name="T22" fmla="*/ 69 w 138"/>
                    <a:gd name="T23" fmla="*/ 25 h 113"/>
                    <a:gd name="T24" fmla="*/ 69 w 138"/>
                    <a:gd name="T25" fmla="*/ 39 h 113"/>
                    <a:gd name="T26" fmla="*/ 69 w 138"/>
                    <a:gd name="T27" fmla="*/ 45 h 113"/>
                    <a:gd name="T28" fmla="*/ 69 w 138"/>
                    <a:gd name="T29" fmla="*/ 57 h 113"/>
                    <a:gd name="T30" fmla="*/ 69 w 138"/>
                    <a:gd name="T31" fmla="*/ 73 h 113"/>
                    <a:gd name="T32" fmla="*/ 69 w 138"/>
                    <a:gd name="T33" fmla="*/ 77 h 113"/>
                    <a:gd name="T34" fmla="*/ 69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7" name="Freeform 191">
                  <a:extLst>
                    <a:ext uri="{FF2B5EF4-FFF2-40B4-BE49-F238E27FC236}">
                      <a16:creationId xmlns:a16="http://schemas.microsoft.com/office/drawing/2014/main" id="{52FB186A-7C9A-4343-9572-0CBCB7A848D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5" y="1717"/>
                  <a:ext cx="48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10894131 w 46"/>
                    <a:gd name="T3" fmla="*/ 0 h 34"/>
                    <a:gd name="T4" fmla="*/ 22122897 w 46"/>
                    <a:gd name="T5" fmla="*/ 16 h 34"/>
                    <a:gd name="T6" fmla="*/ 10894131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8" name="Freeform 192">
                  <a:extLst>
                    <a:ext uri="{FF2B5EF4-FFF2-40B4-BE49-F238E27FC236}">
                      <a16:creationId xmlns:a16="http://schemas.microsoft.com/office/drawing/2014/main" id="{8F558DEC-D1C0-4832-BCA5-4693DE6DE19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33" y="1679"/>
                  <a:ext cx="40" cy="46"/>
                </a:xfrm>
                <a:custGeom>
                  <a:avLst/>
                  <a:gdLst>
                    <a:gd name="T0" fmla="*/ 17 w 39"/>
                    <a:gd name="T1" fmla="*/ 23 h 47"/>
                    <a:gd name="T2" fmla="*/ 13 w 39"/>
                    <a:gd name="T3" fmla="*/ 17 h 47"/>
                    <a:gd name="T4" fmla="*/ 68520 w 39"/>
                    <a:gd name="T5" fmla="*/ 19 h 47"/>
                    <a:gd name="T6" fmla="*/ 61921 w 39"/>
                    <a:gd name="T7" fmla="*/ 23 h 47"/>
                    <a:gd name="T8" fmla="*/ 17 w 39"/>
                    <a:gd name="T9" fmla="*/ 2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79" name="Freeform 193">
                  <a:extLst>
                    <a:ext uri="{FF2B5EF4-FFF2-40B4-BE49-F238E27FC236}">
                      <a16:creationId xmlns:a16="http://schemas.microsoft.com/office/drawing/2014/main" id="{3835C3E5-DF8B-437D-A219-AAF0FBB3FE4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5" y="1661"/>
                  <a:ext cx="26" cy="25"/>
                </a:xfrm>
                <a:custGeom>
                  <a:avLst/>
                  <a:gdLst>
                    <a:gd name="T0" fmla="*/ 11 w 25"/>
                    <a:gd name="T1" fmla="*/ 6 h 27"/>
                    <a:gd name="T2" fmla="*/ 7 w 25"/>
                    <a:gd name="T3" fmla="*/ 6 h 27"/>
                    <a:gd name="T4" fmla="*/ 3230196 w 25"/>
                    <a:gd name="T5" fmla="*/ 0 h 27"/>
                    <a:gd name="T6" fmla="*/ 11 w 25"/>
                    <a:gd name="T7" fmla="*/ 6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0" name="Freeform 194">
                  <a:extLst>
                    <a:ext uri="{FF2B5EF4-FFF2-40B4-BE49-F238E27FC236}">
                      <a16:creationId xmlns:a16="http://schemas.microsoft.com/office/drawing/2014/main" id="{7FF7CF29-CF0A-4738-9B25-5E79F711AD5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2" y="1481"/>
                  <a:ext cx="62" cy="235"/>
                </a:xfrm>
                <a:custGeom>
                  <a:avLst/>
                  <a:gdLst>
                    <a:gd name="T0" fmla="*/ 3 w 62"/>
                    <a:gd name="T1" fmla="*/ 39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39 h 238"/>
                    <a:gd name="T12" fmla="*/ 57 w 62"/>
                    <a:gd name="T13" fmla="*/ 39 h 238"/>
                    <a:gd name="T14" fmla="*/ 61 w 62"/>
                    <a:gd name="T15" fmla="*/ 39 h 238"/>
                    <a:gd name="T16" fmla="*/ 51 w 62"/>
                    <a:gd name="T17" fmla="*/ 39 h 238"/>
                    <a:gd name="T18" fmla="*/ 39 w 62"/>
                    <a:gd name="T19" fmla="*/ 39 h 238"/>
                    <a:gd name="T20" fmla="*/ 27 w 62"/>
                    <a:gd name="T21" fmla="*/ 39 h 238"/>
                    <a:gd name="T22" fmla="*/ 51 w 62"/>
                    <a:gd name="T23" fmla="*/ 39 h 238"/>
                    <a:gd name="T24" fmla="*/ 35 w 62"/>
                    <a:gd name="T25" fmla="*/ 39 h 238"/>
                    <a:gd name="T26" fmla="*/ 11 w 62"/>
                    <a:gd name="T27" fmla="*/ 39 h 238"/>
                    <a:gd name="T28" fmla="*/ 11 w 62"/>
                    <a:gd name="T29" fmla="*/ 39 h 238"/>
                    <a:gd name="T30" fmla="*/ 9 w 62"/>
                    <a:gd name="T31" fmla="*/ 39 h 238"/>
                    <a:gd name="T32" fmla="*/ 19 w 62"/>
                    <a:gd name="T33" fmla="*/ 39 h 238"/>
                    <a:gd name="T34" fmla="*/ 1 w 62"/>
                    <a:gd name="T35" fmla="*/ 39 h 238"/>
                    <a:gd name="T36" fmla="*/ 3 w 62"/>
                    <a:gd name="T37" fmla="*/ 39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1" name="Freeform 195">
                  <a:extLst>
                    <a:ext uri="{FF2B5EF4-FFF2-40B4-BE49-F238E27FC236}">
                      <a16:creationId xmlns:a16="http://schemas.microsoft.com/office/drawing/2014/main" id="{641BD4D1-0C0F-4B79-A08C-8E4DABAD7FB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09" y="2453"/>
                  <a:ext cx="48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22651 w 47"/>
                    <a:gd name="T5" fmla="*/ 28 h 114"/>
                    <a:gd name="T6" fmla="*/ 23625 w 47"/>
                    <a:gd name="T7" fmla="*/ 46 h 114"/>
                    <a:gd name="T8" fmla="*/ 25700 w 47"/>
                    <a:gd name="T9" fmla="*/ 58 h 114"/>
                    <a:gd name="T10" fmla="*/ 18351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2" name="Freeform 196">
                  <a:extLst>
                    <a:ext uri="{FF2B5EF4-FFF2-40B4-BE49-F238E27FC236}">
                      <a16:creationId xmlns:a16="http://schemas.microsoft.com/office/drawing/2014/main" id="{90C40EAE-45AE-43D2-AC15-91B979AB065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86" y="1901"/>
                  <a:ext cx="54" cy="238"/>
                </a:xfrm>
                <a:custGeom>
                  <a:avLst/>
                  <a:gdLst>
                    <a:gd name="T0" fmla="*/ 24 w 55"/>
                    <a:gd name="T1" fmla="*/ 11 h 239"/>
                    <a:gd name="T2" fmla="*/ 27 w 55"/>
                    <a:gd name="T3" fmla="*/ 27 h 239"/>
                    <a:gd name="T4" fmla="*/ 27 w 55"/>
                    <a:gd name="T5" fmla="*/ 39 h 239"/>
                    <a:gd name="T6" fmla="*/ 27 w 55"/>
                    <a:gd name="T7" fmla="*/ 81 h 239"/>
                    <a:gd name="T8" fmla="*/ 27 w 55"/>
                    <a:gd name="T9" fmla="*/ 111 h 239"/>
                    <a:gd name="T10" fmla="*/ 22 w 55"/>
                    <a:gd name="T11" fmla="*/ 119 h 239"/>
                    <a:gd name="T12" fmla="*/ 10 w 55"/>
                    <a:gd name="T13" fmla="*/ 119 h 239"/>
                    <a:gd name="T14" fmla="*/ 2 w 55"/>
                    <a:gd name="T15" fmla="*/ 119 h 239"/>
                    <a:gd name="T16" fmla="*/ 0 w 55"/>
                    <a:gd name="T17" fmla="*/ 119 h 239"/>
                    <a:gd name="T18" fmla="*/ 2 w 55"/>
                    <a:gd name="T19" fmla="*/ 119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3" name="Freeform 197">
                  <a:extLst>
                    <a:ext uri="{FF2B5EF4-FFF2-40B4-BE49-F238E27FC236}">
                      <a16:creationId xmlns:a16="http://schemas.microsoft.com/office/drawing/2014/main" id="{5959E480-03F1-4D0F-A840-F5CC6C1AC01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18" y="2719"/>
                  <a:ext cx="291" cy="398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199 h 399"/>
                    <a:gd name="T26" fmla="*/ 215 w 291"/>
                    <a:gd name="T27" fmla="*/ 199 h 399"/>
                    <a:gd name="T28" fmla="*/ 241 w 291"/>
                    <a:gd name="T29" fmla="*/ 199 h 399"/>
                    <a:gd name="T30" fmla="*/ 227 w 291"/>
                    <a:gd name="T31" fmla="*/ 199 h 399"/>
                    <a:gd name="T32" fmla="*/ 215 w 291"/>
                    <a:gd name="T33" fmla="*/ 199 h 399"/>
                    <a:gd name="T34" fmla="*/ 205 w 291"/>
                    <a:gd name="T35" fmla="*/ 199 h 399"/>
                    <a:gd name="T36" fmla="*/ 221 w 291"/>
                    <a:gd name="T37" fmla="*/ 199 h 399"/>
                    <a:gd name="T38" fmla="*/ 237 w 291"/>
                    <a:gd name="T39" fmla="*/ 199 h 399"/>
                    <a:gd name="T40" fmla="*/ 241 w 291"/>
                    <a:gd name="T41" fmla="*/ 199 h 399"/>
                    <a:gd name="T42" fmla="*/ 253 w 291"/>
                    <a:gd name="T43" fmla="*/ 199 h 399"/>
                    <a:gd name="T44" fmla="*/ 255 w 291"/>
                    <a:gd name="T45" fmla="*/ 199 h 399"/>
                    <a:gd name="T46" fmla="*/ 271 w 291"/>
                    <a:gd name="T47" fmla="*/ 199 h 399"/>
                    <a:gd name="T48" fmla="*/ 273 w 291"/>
                    <a:gd name="T49" fmla="*/ 199 h 399"/>
                    <a:gd name="T50" fmla="*/ 279 w 291"/>
                    <a:gd name="T51" fmla="*/ 199 h 399"/>
                    <a:gd name="T52" fmla="*/ 291 w 291"/>
                    <a:gd name="T53" fmla="*/ 199 h 399"/>
                    <a:gd name="T54" fmla="*/ 275 w 291"/>
                    <a:gd name="T55" fmla="*/ 199 h 399"/>
                    <a:gd name="T56" fmla="*/ 277 w 291"/>
                    <a:gd name="T57" fmla="*/ 199 h 399"/>
                    <a:gd name="T58" fmla="*/ 281 w 291"/>
                    <a:gd name="T59" fmla="*/ 199 h 399"/>
                    <a:gd name="T60" fmla="*/ 273 w 291"/>
                    <a:gd name="T61" fmla="*/ 199 h 399"/>
                    <a:gd name="T62" fmla="*/ 271 w 291"/>
                    <a:gd name="T63" fmla="*/ 199 h 399"/>
                    <a:gd name="T64" fmla="*/ 257 w 291"/>
                    <a:gd name="T65" fmla="*/ 199 h 399"/>
                    <a:gd name="T66" fmla="*/ 239 w 291"/>
                    <a:gd name="T67" fmla="*/ 199 h 399"/>
                    <a:gd name="T68" fmla="*/ 213 w 291"/>
                    <a:gd name="T69" fmla="*/ 199 h 399"/>
                    <a:gd name="T70" fmla="*/ 201 w 291"/>
                    <a:gd name="T71" fmla="*/ 199 h 399"/>
                    <a:gd name="T72" fmla="*/ 189 w 291"/>
                    <a:gd name="T73" fmla="*/ 199 h 399"/>
                    <a:gd name="T74" fmla="*/ 175 w 291"/>
                    <a:gd name="T75" fmla="*/ 199 h 399"/>
                    <a:gd name="T76" fmla="*/ 153 w 291"/>
                    <a:gd name="T77" fmla="*/ 199 h 399"/>
                    <a:gd name="T78" fmla="*/ 133 w 291"/>
                    <a:gd name="T79" fmla="*/ 199 h 399"/>
                    <a:gd name="T80" fmla="*/ 117 w 291"/>
                    <a:gd name="T81" fmla="*/ 19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4" name="Freeform 198">
                  <a:extLst>
                    <a:ext uri="{FF2B5EF4-FFF2-40B4-BE49-F238E27FC236}">
                      <a16:creationId xmlns:a16="http://schemas.microsoft.com/office/drawing/2014/main" id="{15D91525-DB62-4324-A0DD-81AD32B56F5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7" y="2800"/>
                  <a:ext cx="31" cy="34"/>
                </a:xfrm>
                <a:custGeom>
                  <a:avLst/>
                  <a:gdLst>
                    <a:gd name="T0" fmla="*/ 18 w 31"/>
                    <a:gd name="T1" fmla="*/ 209990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209990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5" name="Freeform 199">
                  <a:extLst>
                    <a:ext uri="{FF2B5EF4-FFF2-40B4-BE49-F238E27FC236}">
                      <a16:creationId xmlns:a16="http://schemas.microsoft.com/office/drawing/2014/main" id="{D4BB204F-69A7-4BD4-BE40-D8135FC3293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66" y="2852"/>
                  <a:ext cx="31" cy="34"/>
                </a:xfrm>
                <a:custGeom>
                  <a:avLst/>
                  <a:gdLst>
                    <a:gd name="T0" fmla="*/ 2147483646 w 28"/>
                    <a:gd name="T1" fmla="*/ 28 h 34"/>
                    <a:gd name="T2" fmla="*/ 0 w 28"/>
                    <a:gd name="T3" fmla="*/ 12 h 34"/>
                    <a:gd name="T4" fmla="*/ 2147483646 w 28"/>
                    <a:gd name="T5" fmla="*/ 6 h 34"/>
                    <a:gd name="T6" fmla="*/ 2147483646 w 28"/>
                    <a:gd name="T7" fmla="*/ 30 h 34"/>
                    <a:gd name="T8" fmla="*/ 214748364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6" name="Freeform 200">
                  <a:extLst>
                    <a:ext uri="{FF2B5EF4-FFF2-40B4-BE49-F238E27FC236}">
                      <a16:creationId xmlns:a16="http://schemas.microsoft.com/office/drawing/2014/main" id="{1B86DAAC-9ACE-49DB-A096-39ED9B4278D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90" y="2932"/>
                  <a:ext cx="31" cy="26"/>
                </a:xfrm>
                <a:custGeom>
                  <a:avLst/>
                  <a:gdLst>
                    <a:gd name="T0" fmla="*/ 2147483646 w 28"/>
                    <a:gd name="T1" fmla="*/ 2147483646 h 23"/>
                    <a:gd name="T2" fmla="*/ 2147483646 w 28"/>
                    <a:gd name="T3" fmla="*/ 0 h 23"/>
                    <a:gd name="T4" fmla="*/ 2147483646 w 28"/>
                    <a:gd name="T5" fmla="*/ 2147483646 h 23"/>
                    <a:gd name="T6" fmla="*/ 2147483646 w 28"/>
                    <a:gd name="T7" fmla="*/ 2147483646 h 23"/>
                    <a:gd name="T8" fmla="*/ 2147483646 w 28"/>
                    <a:gd name="T9" fmla="*/ 2147483646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7" name="Freeform 201">
                  <a:extLst>
                    <a:ext uri="{FF2B5EF4-FFF2-40B4-BE49-F238E27FC236}">
                      <a16:creationId xmlns:a16="http://schemas.microsoft.com/office/drawing/2014/main" id="{E0E71908-6EA4-4E10-9406-BD56C55CEF7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03" y="2422"/>
                  <a:ext cx="78" cy="59"/>
                </a:xfrm>
                <a:custGeom>
                  <a:avLst/>
                  <a:gdLst>
                    <a:gd name="T0" fmla="*/ 14 w 77"/>
                    <a:gd name="T1" fmla="*/ 30 h 60"/>
                    <a:gd name="T2" fmla="*/ 0 w 77"/>
                    <a:gd name="T3" fmla="*/ 30 h 60"/>
                    <a:gd name="T4" fmla="*/ 20 w 77"/>
                    <a:gd name="T5" fmla="*/ 10 h 60"/>
                    <a:gd name="T6" fmla="*/ 30 w 77"/>
                    <a:gd name="T7" fmla="*/ 2 h 60"/>
                    <a:gd name="T8" fmla="*/ 2413 w 77"/>
                    <a:gd name="T9" fmla="*/ 6 h 60"/>
                    <a:gd name="T10" fmla="*/ 3125 w 77"/>
                    <a:gd name="T11" fmla="*/ 4 h 60"/>
                    <a:gd name="T12" fmla="*/ 3649 w 77"/>
                    <a:gd name="T13" fmla="*/ 12 h 60"/>
                    <a:gd name="T14" fmla="*/ 3377 w 77"/>
                    <a:gd name="T15" fmla="*/ 30 h 60"/>
                    <a:gd name="T16" fmla="*/ 2541 w 77"/>
                    <a:gd name="T17" fmla="*/ 30 h 60"/>
                    <a:gd name="T18" fmla="*/ 2351 w 77"/>
                    <a:gd name="T19" fmla="*/ 30 h 60"/>
                    <a:gd name="T20" fmla="*/ 28 w 77"/>
                    <a:gd name="T21" fmla="*/ 30 h 60"/>
                    <a:gd name="T22" fmla="*/ 14 w 77"/>
                    <a:gd name="T23" fmla="*/ 30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8" name="Freeform 202">
                  <a:extLst>
                    <a:ext uri="{FF2B5EF4-FFF2-40B4-BE49-F238E27FC236}">
                      <a16:creationId xmlns:a16="http://schemas.microsoft.com/office/drawing/2014/main" id="{3E791F15-299E-4159-B107-1F0B3E694AB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25" y="2317"/>
                  <a:ext cx="57" cy="101"/>
                </a:xfrm>
                <a:custGeom>
                  <a:avLst/>
                  <a:gdLst>
                    <a:gd name="T0" fmla="*/ 14 w 59"/>
                    <a:gd name="T1" fmla="*/ 51 h 102"/>
                    <a:gd name="T2" fmla="*/ 14 w 59"/>
                    <a:gd name="T3" fmla="*/ 51 h 102"/>
                    <a:gd name="T4" fmla="*/ 14 w 59"/>
                    <a:gd name="T5" fmla="*/ 51 h 102"/>
                    <a:gd name="T6" fmla="*/ 14 w 59"/>
                    <a:gd name="T7" fmla="*/ 51 h 102"/>
                    <a:gd name="T8" fmla="*/ 14 w 59"/>
                    <a:gd name="T9" fmla="*/ 51 h 102"/>
                    <a:gd name="T10" fmla="*/ 3 w 59"/>
                    <a:gd name="T11" fmla="*/ 51 h 102"/>
                    <a:gd name="T12" fmla="*/ 9 w 59"/>
                    <a:gd name="T13" fmla="*/ 51 h 102"/>
                    <a:gd name="T14" fmla="*/ 7 w 59"/>
                    <a:gd name="T15" fmla="*/ 46 h 102"/>
                    <a:gd name="T16" fmla="*/ 14 w 59"/>
                    <a:gd name="T17" fmla="*/ 30 h 102"/>
                    <a:gd name="T18" fmla="*/ 14 w 59"/>
                    <a:gd name="T19" fmla="*/ 0 h 102"/>
                    <a:gd name="T20" fmla="*/ 14 w 59"/>
                    <a:gd name="T21" fmla="*/ 14 h 102"/>
                    <a:gd name="T22" fmla="*/ 14 w 59"/>
                    <a:gd name="T23" fmla="*/ 34 h 102"/>
                    <a:gd name="T24" fmla="*/ 14 w 59"/>
                    <a:gd name="T25" fmla="*/ 51 h 102"/>
                    <a:gd name="T26" fmla="*/ 14 w 59"/>
                    <a:gd name="T27" fmla="*/ 51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89" name="Freeform 203">
                  <a:extLst>
                    <a:ext uri="{FF2B5EF4-FFF2-40B4-BE49-F238E27FC236}">
                      <a16:creationId xmlns:a16="http://schemas.microsoft.com/office/drawing/2014/main" id="{2995F3C2-E568-4FF8-98D3-AF6C6B9FF73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1" y="2294"/>
                  <a:ext cx="35" cy="29"/>
                </a:xfrm>
                <a:custGeom>
                  <a:avLst/>
                  <a:gdLst>
                    <a:gd name="T0" fmla="*/ 4 w 35"/>
                    <a:gd name="T1" fmla="*/ 5 h 32"/>
                    <a:gd name="T2" fmla="*/ 20 w 35"/>
                    <a:gd name="T3" fmla="*/ 0 h 32"/>
                    <a:gd name="T4" fmla="*/ 12 w 35"/>
                    <a:gd name="T5" fmla="*/ 5 h 32"/>
                    <a:gd name="T6" fmla="*/ 4 w 35"/>
                    <a:gd name="T7" fmla="*/ 5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90" name="Freeform 204">
                  <a:extLst>
                    <a:ext uri="{FF2B5EF4-FFF2-40B4-BE49-F238E27FC236}">
                      <a16:creationId xmlns:a16="http://schemas.microsoft.com/office/drawing/2014/main" id="{BBF3D7C2-5A33-4071-92DD-C499929997F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1" cy="17"/>
                </a:xfrm>
                <a:custGeom>
                  <a:avLst/>
                  <a:gdLst>
                    <a:gd name="T0" fmla="*/ 4 w 30"/>
                    <a:gd name="T1" fmla="*/ 1569330757 h 16"/>
                    <a:gd name="T2" fmla="*/ 14 w 30"/>
                    <a:gd name="T3" fmla="*/ 0 h 16"/>
                    <a:gd name="T4" fmla="*/ 6 w 30"/>
                    <a:gd name="T5" fmla="*/ 1771627300 h 16"/>
                    <a:gd name="T6" fmla="*/ 0 w 30"/>
                    <a:gd name="T7" fmla="*/ 2000001131 h 16"/>
                    <a:gd name="T8" fmla="*/ 4 w 30"/>
                    <a:gd name="T9" fmla="*/ 1569330757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</p:grpSp>
      </p:grpSp>
      <p:sp>
        <p:nvSpPr>
          <p:cNvPr id="181453" name="Rectangle 205"/>
          <p:cNvSpPr>
            <a:spLocks noGrp="1" noChangeArrowheads="1"/>
          </p:cNvSpPr>
          <p:nvPr>
            <p:ph type="ctrTitle"/>
          </p:nvPr>
        </p:nvSpPr>
        <p:spPr>
          <a:xfrm>
            <a:off x="812800" y="609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145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91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07" name="Rectangle 207">
            <a:extLst>
              <a:ext uri="{FF2B5EF4-FFF2-40B4-BE49-F238E27FC236}">
                <a16:creationId xmlns:a16="http://schemas.microsoft.com/office/drawing/2014/main" id="{3326F727-43EE-48DC-908B-2F7DAEC0A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71B3-64DF-4C51-99E0-3FD78E27FFBE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208" name="Rectangle 208">
            <a:extLst>
              <a:ext uri="{FF2B5EF4-FFF2-40B4-BE49-F238E27FC236}">
                <a16:creationId xmlns:a16="http://schemas.microsoft.com/office/drawing/2014/main" id="{4ACC1EEC-0429-4F4B-AB96-8A1731394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9" name="Rectangle 209">
            <a:extLst>
              <a:ext uri="{FF2B5EF4-FFF2-40B4-BE49-F238E27FC236}">
                <a16:creationId xmlns:a16="http://schemas.microsoft.com/office/drawing/2014/main" id="{FF1A47A3-50A0-4289-9DB1-59979D0F3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808D-6BA3-440C-BA42-53FE603D980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182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2FC94D27-303C-4CF2-945B-A8B51A742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6BF3E-55A7-48E4-8877-ADAB22156A7C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896C9CC6-77BE-4AD0-A1FD-01E3439D0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3ED7BCB8-08C3-4ADF-90A0-D287CDAF9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7DA7-9110-4B78-AF41-AD42F84511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4758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A2CC9FAB-94EE-4ECA-9B08-1A38680AB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4E85-353A-4288-9838-FD3490844DDF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98CF92F3-83BE-48EA-8E1E-ADBF0E4EF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0F296664-B7AC-4B44-B934-002D4A51C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950D-B81C-4100-B4B9-247B4BB6635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6782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09">
            <a:extLst>
              <a:ext uri="{FF2B5EF4-FFF2-40B4-BE49-F238E27FC236}">
                <a16:creationId xmlns:a16="http://schemas.microsoft.com/office/drawing/2014/main" id="{9013039E-3CD5-449B-B770-239D229DF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3207-6D00-4599-BC1B-4BF077721D42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6" name="Rectangle 210">
            <a:extLst>
              <a:ext uri="{FF2B5EF4-FFF2-40B4-BE49-F238E27FC236}">
                <a16:creationId xmlns:a16="http://schemas.microsoft.com/office/drawing/2014/main" id="{03B7072F-B07A-495A-84C8-2A86D8074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1">
            <a:extLst>
              <a:ext uri="{FF2B5EF4-FFF2-40B4-BE49-F238E27FC236}">
                <a16:creationId xmlns:a16="http://schemas.microsoft.com/office/drawing/2014/main" id="{623023D0-D315-44F1-AF37-623B668E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58D4-9196-4448-B424-77E41471B3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387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09">
            <a:extLst>
              <a:ext uri="{FF2B5EF4-FFF2-40B4-BE49-F238E27FC236}">
                <a16:creationId xmlns:a16="http://schemas.microsoft.com/office/drawing/2014/main" id="{74C619A3-1395-4318-AD93-31DAE574B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B5EC-72A8-48DF-88DD-58A8EEA18161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8" name="Rectangle 210">
            <a:extLst>
              <a:ext uri="{FF2B5EF4-FFF2-40B4-BE49-F238E27FC236}">
                <a16:creationId xmlns:a16="http://schemas.microsoft.com/office/drawing/2014/main" id="{26873898-7E4F-491F-81BE-9DFBCE213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211">
            <a:extLst>
              <a:ext uri="{FF2B5EF4-FFF2-40B4-BE49-F238E27FC236}">
                <a16:creationId xmlns:a16="http://schemas.microsoft.com/office/drawing/2014/main" id="{820AEA6C-B657-4CFF-B4AA-A4800BE0E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AA95-0987-4E6E-AB8B-39482A13F7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302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209">
            <a:extLst>
              <a:ext uri="{FF2B5EF4-FFF2-40B4-BE49-F238E27FC236}">
                <a16:creationId xmlns:a16="http://schemas.microsoft.com/office/drawing/2014/main" id="{F144F026-65DA-44AB-A893-B5C970522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3F9E-8832-490A-A735-1A10046A5814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4" name="Rectangle 210">
            <a:extLst>
              <a:ext uri="{FF2B5EF4-FFF2-40B4-BE49-F238E27FC236}">
                <a16:creationId xmlns:a16="http://schemas.microsoft.com/office/drawing/2014/main" id="{357E8449-3C7E-4BD7-A031-39FB15E2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1">
            <a:extLst>
              <a:ext uri="{FF2B5EF4-FFF2-40B4-BE49-F238E27FC236}">
                <a16:creationId xmlns:a16="http://schemas.microsoft.com/office/drawing/2014/main" id="{8804B3C0-D256-4CEC-801F-BDD61E521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42E1-743C-4925-88E2-FC9A7BFA92B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935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9">
            <a:extLst>
              <a:ext uri="{FF2B5EF4-FFF2-40B4-BE49-F238E27FC236}">
                <a16:creationId xmlns:a16="http://schemas.microsoft.com/office/drawing/2014/main" id="{74FAD38E-70D6-461C-B715-905B405EF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0697-F08E-4834-B848-6952B9E31455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3" name="Rectangle 210">
            <a:extLst>
              <a:ext uri="{FF2B5EF4-FFF2-40B4-BE49-F238E27FC236}">
                <a16:creationId xmlns:a16="http://schemas.microsoft.com/office/drawing/2014/main" id="{652B68F9-A224-4875-B4B0-EF9F7855E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211">
            <a:extLst>
              <a:ext uri="{FF2B5EF4-FFF2-40B4-BE49-F238E27FC236}">
                <a16:creationId xmlns:a16="http://schemas.microsoft.com/office/drawing/2014/main" id="{3B6B29BE-03F7-4961-B359-9F43E85A8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AEB7-5322-46EB-9B1B-BC08B8169E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855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A4070-5455-4F0C-8F1F-C6D143BE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ECA054-2A76-4D06-B6D5-DAE10AB6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CDE835-FB02-48C5-948B-837A056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E029ED-56C3-4D4B-A4AA-B46FADE1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7E5C1C-D93D-4A24-92B5-1384F947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412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09">
            <a:extLst>
              <a:ext uri="{FF2B5EF4-FFF2-40B4-BE49-F238E27FC236}">
                <a16:creationId xmlns:a16="http://schemas.microsoft.com/office/drawing/2014/main" id="{9B369D20-6E1C-4AFC-A4A2-899333D3E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7D0B4-E2AE-439F-A03F-5B0D19CCC6D8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6" name="Rectangle 210">
            <a:extLst>
              <a:ext uri="{FF2B5EF4-FFF2-40B4-BE49-F238E27FC236}">
                <a16:creationId xmlns:a16="http://schemas.microsoft.com/office/drawing/2014/main" id="{59DF8C73-274B-40D2-BFAB-036D5DAE3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1">
            <a:extLst>
              <a:ext uri="{FF2B5EF4-FFF2-40B4-BE49-F238E27FC236}">
                <a16:creationId xmlns:a16="http://schemas.microsoft.com/office/drawing/2014/main" id="{C79B5233-CA74-438A-AB68-3ED88BB81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1182-DA19-45FB-A57F-B33E7DF0B4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5695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09">
            <a:extLst>
              <a:ext uri="{FF2B5EF4-FFF2-40B4-BE49-F238E27FC236}">
                <a16:creationId xmlns:a16="http://schemas.microsoft.com/office/drawing/2014/main" id="{88ABD406-BAE3-47EF-8DC8-DE17C1244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3B14-B1B9-4F8B-932F-1A7E5B4056D4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6" name="Rectangle 210">
            <a:extLst>
              <a:ext uri="{FF2B5EF4-FFF2-40B4-BE49-F238E27FC236}">
                <a16:creationId xmlns:a16="http://schemas.microsoft.com/office/drawing/2014/main" id="{1ABC27B7-6D6F-4923-98A5-0BEEFFBB0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1">
            <a:extLst>
              <a:ext uri="{FF2B5EF4-FFF2-40B4-BE49-F238E27FC236}">
                <a16:creationId xmlns:a16="http://schemas.microsoft.com/office/drawing/2014/main" id="{C6F1FE6E-7F96-4693-B0F3-2C342720E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16E9-04EF-41CD-870F-88BF27B774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5703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E172A01E-0DBA-4B7E-894B-DB0F348BC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2B4C-47C6-4478-A0AB-39C073C6BF74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A5DFBB4E-47DA-4E08-AEEC-1C7F42227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604725E4-0354-418B-9151-4ACBE9AF8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34FD-F88A-47DE-BBBC-991441B7CD5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7729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9400"/>
            <a:ext cx="2743200" cy="5854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9400"/>
            <a:ext cx="8026400" cy="5854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47FA3A9E-6590-4720-81DB-732B241F1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8F8F-8BBE-464E-85E4-28243A4BC87F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74D8145B-2EC5-443F-A573-59D2FB104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C202E259-ACC9-4601-9AC3-C95D3F60E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F462-D795-4D63-B0BB-182945A28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2609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D964FD1-3B1B-4ACD-B792-4328AB4E56DD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447801"/>
            <a:ext cx="6705600" cy="4238625"/>
            <a:chOff x="240" y="816"/>
            <a:chExt cx="3168" cy="2670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6715E164-7DB3-482B-9464-8A16C1BACF6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83" y="817"/>
              <a:ext cx="2692" cy="266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800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B671BBA2-8935-4912-B4A9-C16478898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" y="818"/>
              <a:ext cx="4128" cy="2667"/>
              <a:chOff x="864" y="463"/>
              <a:chExt cx="4128" cy="3473"/>
            </a:xfrm>
          </p:grpSpPr>
          <p:sp>
            <p:nvSpPr>
              <p:cNvPr id="172" name="Line 5">
                <a:extLst>
                  <a:ext uri="{FF2B5EF4-FFF2-40B4-BE49-F238E27FC236}">
                    <a16:creationId xmlns:a16="http://schemas.microsoft.com/office/drawing/2014/main" id="{1FED31D1-9A10-455F-B800-B09E70C956AE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2940" y="816"/>
                <a:ext cx="0" cy="312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800"/>
              </a:p>
            </p:txBody>
          </p:sp>
          <p:sp>
            <p:nvSpPr>
              <p:cNvPr id="173" name="Oval 6">
                <a:extLst>
                  <a:ext uri="{FF2B5EF4-FFF2-40B4-BE49-F238E27FC236}">
                    <a16:creationId xmlns:a16="http://schemas.microsoft.com/office/drawing/2014/main" id="{733981C4-41E9-475F-8340-2761EEDBC19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475" y="526"/>
                <a:ext cx="906" cy="435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endParaRPr lang="ja-JP" altLang="en-US" sz="1800"/>
              </a:p>
            </p:txBody>
          </p:sp>
          <p:sp>
            <p:nvSpPr>
              <p:cNvPr id="174" name="Oval 7">
                <a:extLst>
                  <a:ext uri="{FF2B5EF4-FFF2-40B4-BE49-F238E27FC236}">
                    <a16:creationId xmlns:a16="http://schemas.microsoft.com/office/drawing/2014/main" id="{4E4C0B3C-9986-4714-9AA3-DB1657B7A60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064" y="463"/>
                <a:ext cx="1722" cy="862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endParaRPr lang="ja-JP" altLang="en-US" sz="1800"/>
              </a:p>
            </p:txBody>
          </p:sp>
          <p:sp>
            <p:nvSpPr>
              <p:cNvPr id="175" name="Arc 8">
                <a:extLst>
                  <a:ext uri="{FF2B5EF4-FFF2-40B4-BE49-F238E27FC236}">
                    <a16:creationId xmlns:a16="http://schemas.microsoft.com/office/drawing/2014/main" id="{EE0F0922-5E77-4C34-BE3E-B669B16A03E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683" y="822"/>
                <a:ext cx="2496" cy="930"/>
              </a:xfrm>
              <a:custGeom>
                <a:avLst/>
                <a:gdLst>
                  <a:gd name="T0" fmla="*/ 0 w 43200"/>
                  <a:gd name="T1" fmla="*/ 0 h 32871"/>
                  <a:gd name="T2" fmla="*/ 0 w 43200"/>
                  <a:gd name="T3" fmla="*/ 0 h 32871"/>
                  <a:gd name="T4" fmla="*/ 0 w 43200"/>
                  <a:gd name="T5" fmla="*/ 0 h 328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32871" fill="none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</a:path>
                  <a:path w="43200" h="32871" stroke="0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  <a:lnTo>
                      <a:pt x="21600" y="11271"/>
                    </a:lnTo>
                    <a:lnTo>
                      <a:pt x="40868" y="151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800"/>
              </a:p>
            </p:txBody>
          </p:sp>
          <p:sp>
            <p:nvSpPr>
              <p:cNvPr id="176" name="Arc 9">
                <a:extLst>
                  <a:ext uri="{FF2B5EF4-FFF2-40B4-BE49-F238E27FC236}">
                    <a16:creationId xmlns:a16="http://schemas.microsoft.com/office/drawing/2014/main" id="{9EFA8B42-6DE1-4992-82DD-FC924443D14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394" y="1308"/>
                <a:ext cx="3072" cy="899"/>
              </a:xfrm>
              <a:custGeom>
                <a:avLst/>
                <a:gdLst>
                  <a:gd name="T0" fmla="*/ 0 w 43200"/>
                  <a:gd name="T1" fmla="*/ 0 h 24657"/>
                  <a:gd name="T2" fmla="*/ 0 w 43200"/>
                  <a:gd name="T3" fmla="*/ 0 h 24657"/>
                  <a:gd name="T4" fmla="*/ 0 w 43200"/>
                  <a:gd name="T5" fmla="*/ 0 h 246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4657" fill="none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</a:path>
                  <a:path w="43200" h="24657" stroke="0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  <a:lnTo>
                      <a:pt x="21600" y="3057"/>
                    </a:lnTo>
                    <a:lnTo>
                      <a:pt x="4298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800"/>
              </a:p>
            </p:txBody>
          </p:sp>
          <p:sp>
            <p:nvSpPr>
              <p:cNvPr id="177" name="Arc 10">
                <a:extLst>
                  <a:ext uri="{FF2B5EF4-FFF2-40B4-BE49-F238E27FC236}">
                    <a16:creationId xmlns:a16="http://schemas.microsoft.com/office/drawing/2014/main" id="{6025C110-DB47-49BD-A04F-3F07D98D3D9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212" y="1759"/>
                <a:ext cx="3442" cy="887"/>
              </a:xfrm>
              <a:custGeom>
                <a:avLst/>
                <a:gdLst>
                  <a:gd name="T0" fmla="*/ 0 w 43031"/>
                  <a:gd name="T1" fmla="*/ 0 h 21600"/>
                  <a:gd name="T2" fmla="*/ 0 w 43031"/>
                  <a:gd name="T3" fmla="*/ 0 h 21600"/>
                  <a:gd name="T4" fmla="*/ 0 w 4303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31" h="21600" fill="none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</a:path>
                  <a:path w="43031" h="21600" stroke="0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  <a:lnTo>
                      <a:pt x="21476" y="0"/>
                    </a:lnTo>
                    <a:lnTo>
                      <a:pt x="43031" y="1391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800"/>
              </a:p>
            </p:txBody>
          </p:sp>
          <p:sp>
            <p:nvSpPr>
              <p:cNvPr id="178" name="Arc 11">
                <a:extLst>
                  <a:ext uri="{FF2B5EF4-FFF2-40B4-BE49-F238E27FC236}">
                    <a16:creationId xmlns:a16="http://schemas.microsoft.com/office/drawing/2014/main" id="{07A58021-DD1B-4A47-963C-5D6ED784FEC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175" y="2160"/>
                <a:ext cx="3525" cy="904"/>
              </a:xfrm>
              <a:custGeom>
                <a:avLst/>
                <a:gdLst>
                  <a:gd name="T0" fmla="*/ 0 w 42699"/>
                  <a:gd name="T1" fmla="*/ 0 h 21600"/>
                  <a:gd name="T2" fmla="*/ 0 w 42699"/>
                  <a:gd name="T3" fmla="*/ 0 h 21600"/>
                  <a:gd name="T4" fmla="*/ 0 w 4269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699" h="21600" fill="none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</a:path>
                  <a:path w="42699" h="21600" stroke="0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  <a:lnTo>
                      <a:pt x="21220" y="0"/>
                    </a:lnTo>
                    <a:lnTo>
                      <a:pt x="42698" y="2285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800"/>
              </a:p>
            </p:txBody>
          </p:sp>
          <p:sp>
            <p:nvSpPr>
              <p:cNvPr id="179" name="Arc 12">
                <a:extLst>
                  <a:ext uri="{FF2B5EF4-FFF2-40B4-BE49-F238E27FC236}">
                    <a16:creationId xmlns:a16="http://schemas.microsoft.com/office/drawing/2014/main" id="{840EB95B-72C0-4BF2-9ECE-71FC8491132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290" y="2448"/>
                <a:ext cx="3284" cy="978"/>
              </a:xfrm>
              <a:custGeom>
                <a:avLst/>
                <a:gdLst>
                  <a:gd name="T0" fmla="*/ 0 w 39783"/>
                  <a:gd name="T1" fmla="*/ 0 h 21600"/>
                  <a:gd name="T2" fmla="*/ 0 w 39783"/>
                  <a:gd name="T3" fmla="*/ 0 h 21600"/>
                  <a:gd name="T4" fmla="*/ 0 w 3978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783" h="21600" fill="none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</a:path>
                  <a:path w="39783" h="21600" stroke="0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  <a:lnTo>
                      <a:pt x="19827" y="0"/>
                    </a:lnTo>
                    <a:lnTo>
                      <a:pt x="39783" y="8265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800"/>
              </a:p>
            </p:txBody>
          </p:sp>
          <p:sp>
            <p:nvSpPr>
              <p:cNvPr id="180" name="Arc 13">
                <a:extLst>
                  <a:ext uri="{FF2B5EF4-FFF2-40B4-BE49-F238E27FC236}">
                    <a16:creationId xmlns:a16="http://schemas.microsoft.com/office/drawing/2014/main" id="{8D6FC094-BFC7-4B63-8EA0-E67CBFA9B10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648" y="2592"/>
                <a:ext cx="2587" cy="1113"/>
              </a:xfrm>
              <a:custGeom>
                <a:avLst/>
                <a:gdLst>
                  <a:gd name="T0" fmla="*/ 0 w 31345"/>
                  <a:gd name="T1" fmla="*/ 0 h 21600"/>
                  <a:gd name="T2" fmla="*/ 0 w 31345"/>
                  <a:gd name="T3" fmla="*/ 0 h 21600"/>
                  <a:gd name="T4" fmla="*/ 0 w 3134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345" h="21600" fill="none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</a:path>
                  <a:path w="31345" h="21600" stroke="0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  <a:lnTo>
                      <a:pt x="15481" y="0"/>
                    </a:lnTo>
                    <a:lnTo>
                      <a:pt x="31345" y="14659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800"/>
              </a:p>
            </p:txBody>
          </p:sp>
          <p:sp>
            <p:nvSpPr>
              <p:cNvPr id="181" name="Arc 14">
                <a:extLst>
                  <a:ext uri="{FF2B5EF4-FFF2-40B4-BE49-F238E27FC236}">
                    <a16:creationId xmlns:a16="http://schemas.microsoft.com/office/drawing/2014/main" id="{A086D64B-7391-4D22-8C8F-7D21542E22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248" y="2757"/>
                <a:ext cx="1441" cy="1112"/>
              </a:xfrm>
              <a:custGeom>
                <a:avLst/>
                <a:gdLst>
                  <a:gd name="T0" fmla="*/ 0 w 17455"/>
                  <a:gd name="T1" fmla="*/ 0 h 21600"/>
                  <a:gd name="T2" fmla="*/ 0 w 17455"/>
                  <a:gd name="T3" fmla="*/ 0 h 21600"/>
                  <a:gd name="T4" fmla="*/ 0 w 1745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455" h="21600" fill="none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</a:path>
                  <a:path w="17455" h="21600" stroke="0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  <a:lnTo>
                      <a:pt x="8051" y="0"/>
                    </a:lnTo>
                    <a:lnTo>
                      <a:pt x="17454" y="19445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800"/>
              </a:p>
            </p:txBody>
          </p:sp>
          <p:grpSp>
            <p:nvGrpSpPr>
              <p:cNvPr id="182" name="Group 15">
                <a:extLst>
                  <a:ext uri="{FF2B5EF4-FFF2-40B4-BE49-F238E27FC236}">
                    <a16:creationId xmlns:a16="http://schemas.microsoft.com/office/drawing/2014/main" id="{CCD7A49B-E82B-42BF-B4F7-A47EB0D333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480"/>
                <a:ext cx="2016" cy="3448"/>
                <a:chOff x="864" y="480"/>
                <a:chExt cx="2016" cy="3448"/>
              </a:xfrm>
            </p:grpSpPr>
            <p:sp>
              <p:nvSpPr>
                <p:cNvPr id="196" name="Freeform 16">
                  <a:extLst>
                    <a:ext uri="{FF2B5EF4-FFF2-40B4-BE49-F238E27FC236}">
                      <a16:creationId xmlns:a16="http://schemas.microsoft.com/office/drawing/2014/main" id="{67F9286A-B6D8-4D68-80B1-0A7F3679897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>
                    <a:gd name="T0" fmla="*/ 553 w 553"/>
                    <a:gd name="T1" fmla="*/ 0 h 3112"/>
                    <a:gd name="T2" fmla="*/ 345 w 553"/>
                    <a:gd name="T3" fmla="*/ 3112 h 31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97" name="Freeform 17">
                  <a:extLst>
                    <a:ext uri="{FF2B5EF4-FFF2-40B4-BE49-F238E27FC236}">
                      <a16:creationId xmlns:a16="http://schemas.microsoft.com/office/drawing/2014/main" id="{F7EEE4A5-DC85-48AC-8A94-A584E1B8920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>
                    <a:gd name="T0" fmla="*/ 1032 w 1032"/>
                    <a:gd name="T1" fmla="*/ 0 h 3072"/>
                    <a:gd name="T2" fmla="*/ 570 w 1032"/>
                    <a:gd name="T3" fmla="*/ 3072 h 30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98" name="Freeform 18">
                  <a:extLst>
                    <a:ext uri="{FF2B5EF4-FFF2-40B4-BE49-F238E27FC236}">
                      <a16:creationId xmlns:a16="http://schemas.microsoft.com/office/drawing/2014/main" id="{3D0FE0BC-D1E9-42CE-8B20-0EEFF06A36F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>
                    <a:gd name="T0" fmla="*/ 1296 w 1296"/>
                    <a:gd name="T1" fmla="*/ 0 h 2934"/>
                    <a:gd name="T2" fmla="*/ 570 w 1296"/>
                    <a:gd name="T3" fmla="*/ 2934 h 293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99" name="Freeform 19">
                  <a:extLst>
                    <a:ext uri="{FF2B5EF4-FFF2-40B4-BE49-F238E27FC236}">
                      <a16:creationId xmlns:a16="http://schemas.microsoft.com/office/drawing/2014/main" id="{6E179C9D-4D37-449F-A452-034CEF00BE6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>
                    <a:gd name="T0" fmla="*/ 1674 w 1674"/>
                    <a:gd name="T1" fmla="*/ 0 h 2688"/>
                    <a:gd name="T2" fmla="*/ 624 w 1674"/>
                    <a:gd name="T3" fmla="*/ 2688 h 26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00" name="Freeform 20">
                  <a:extLst>
                    <a:ext uri="{FF2B5EF4-FFF2-40B4-BE49-F238E27FC236}">
                      <a16:creationId xmlns:a16="http://schemas.microsoft.com/office/drawing/2014/main" id="{A05D012C-34ED-423C-90A1-7C0AC56C6C2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864" y="733"/>
                  <a:ext cx="1902" cy="2155"/>
                </a:xfrm>
                <a:custGeom>
                  <a:avLst/>
                  <a:gdLst>
                    <a:gd name="T0" fmla="*/ 1902 w 1902"/>
                    <a:gd name="T1" fmla="*/ 0 h 2154"/>
                    <a:gd name="T2" fmla="*/ 456 w 1902"/>
                    <a:gd name="T3" fmla="*/ 2642 h 215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01" name="Freeform 21">
                  <a:extLst>
                    <a:ext uri="{FF2B5EF4-FFF2-40B4-BE49-F238E27FC236}">
                      <a16:creationId xmlns:a16="http://schemas.microsoft.com/office/drawing/2014/main" id="{136D4DDD-538A-4423-AA0F-0B2C79FB69E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>
                    <a:gd name="T0" fmla="*/ 1544 w 1544"/>
                    <a:gd name="T1" fmla="*/ 0 h 1176"/>
                    <a:gd name="T2" fmla="*/ 0 w 1544"/>
                    <a:gd name="T3" fmla="*/ 1176 h 117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02" name="Freeform 22">
                  <a:extLst>
                    <a:ext uri="{FF2B5EF4-FFF2-40B4-BE49-F238E27FC236}">
                      <a16:creationId xmlns:a16="http://schemas.microsoft.com/office/drawing/2014/main" id="{4AEC9824-9E9C-4133-AE81-039E64A2BBC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52" y="671"/>
                  <a:ext cx="1200" cy="473"/>
                </a:xfrm>
                <a:custGeom>
                  <a:avLst/>
                  <a:gdLst>
                    <a:gd name="T0" fmla="*/ 1200 w 1200"/>
                    <a:gd name="T1" fmla="*/ 0 h 472"/>
                    <a:gd name="T2" fmla="*/ 0 w 1200"/>
                    <a:gd name="T3" fmla="*/ 1228 h 4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03" name="Freeform 23">
                  <a:extLst>
                    <a:ext uri="{FF2B5EF4-FFF2-40B4-BE49-F238E27FC236}">
                      <a16:creationId xmlns:a16="http://schemas.microsoft.com/office/drawing/2014/main" id="{5F1AAF5A-7281-47CD-A54D-9E306D64BB3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>
                    <a:gd name="T0" fmla="*/ 984 w 984"/>
                    <a:gd name="T1" fmla="*/ 56 h 280"/>
                    <a:gd name="T2" fmla="*/ 0 w 984"/>
                    <a:gd name="T3" fmla="*/ 280 h 28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04" name="Freeform 24">
                  <a:extLst>
                    <a:ext uri="{FF2B5EF4-FFF2-40B4-BE49-F238E27FC236}">
                      <a16:creationId xmlns:a16="http://schemas.microsoft.com/office/drawing/2014/main" id="{C8595186-EEAC-43DE-8B6F-53A97038785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7"/>
                </a:xfrm>
                <a:custGeom>
                  <a:avLst/>
                  <a:gdLst>
                    <a:gd name="T0" fmla="*/ 640 w 640"/>
                    <a:gd name="T1" fmla="*/ 44 h 88"/>
                    <a:gd name="T2" fmla="*/ 0 w 640"/>
                    <a:gd name="T3" fmla="*/ 44 h 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05" name="Freeform 25">
                  <a:extLst>
                    <a:ext uri="{FF2B5EF4-FFF2-40B4-BE49-F238E27FC236}">
                      <a16:creationId xmlns:a16="http://schemas.microsoft.com/office/drawing/2014/main" id="{11652599-C7AC-4F29-A1F1-37F90C82C0A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503"/>
                  <a:ext cx="330" cy="125"/>
                </a:xfrm>
                <a:custGeom>
                  <a:avLst/>
                  <a:gdLst>
                    <a:gd name="T0" fmla="*/ 330 w 330"/>
                    <a:gd name="T1" fmla="*/ 63 h 126"/>
                    <a:gd name="T2" fmla="*/ 0 w 330"/>
                    <a:gd name="T3" fmla="*/ 0 h 12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06" name="Freeform 26">
                  <a:extLst>
                    <a:ext uri="{FF2B5EF4-FFF2-40B4-BE49-F238E27FC236}">
                      <a16:creationId xmlns:a16="http://schemas.microsoft.com/office/drawing/2014/main" id="{1117BD6E-3748-446A-807F-37BFA9CC26E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5"/>
                </a:xfrm>
                <a:custGeom>
                  <a:avLst/>
                  <a:gdLst>
                    <a:gd name="T0" fmla="*/ 0 w 144"/>
                    <a:gd name="T1" fmla="*/ 0 h 144"/>
                    <a:gd name="T2" fmla="*/ 144 w 144"/>
                    <a:gd name="T3" fmla="*/ 3930 h 14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</p:grpSp>
          <p:sp>
            <p:nvSpPr>
              <p:cNvPr id="183" name="Line 27">
                <a:extLst>
                  <a:ext uri="{FF2B5EF4-FFF2-40B4-BE49-F238E27FC236}">
                    <a16:creationId xmlns:a16="http://schemas.microsoft.com/office/drawing/2014/main" id="{62BBAF19-0E44-4276-9B32-90C62AA5032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V="1">
                <a:off x="2928" y="480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800"/>
              </a:p>
            </p:txBody>
          </p:sp>
          <p:grpSp>
            <p:nvGrpSpPr>
              <p:cNvPr id="184" name="Group 28">
                <a:extLst>
                  <a:ext uri="{FF2B5EF4-FFF2-40B4-BE49-F238E27FC236}">
                    <a16:creationId xmlns:a16="http://schemas.microsoft.com/office/drawing/2014/main" id="{B33B384F-FF6C-4055-AFF7-860EA5D75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976" y="480"/>
                <a:ext cx="2016" cy="3448"/>
                <a:chOff x="864" y="480"/>
                <a:chExt cx="2016" cy="3448"/>
              </a:xfrm>
            </p:grpSpPr>
            <p:sp>
              <p:nvSpPr>
                <p:cNvPr id="185" name="Freeform 29">
                  <a:extLst>
                    <a:ext uri="{FF2B5EF4-FFF2-40B4-BE49-F238E27FC236}">
                      <a16:creationId xmlns:a16="http://schemas.microsoft.com/office/drawing/2014/main" id="{744182A2-A074-4223-B799-C063FC5D49A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>
                    <a:gd name="T0" fmla="*/ 553 w 553"/>
                    <a:gd name="T1" fmla="*/ 0 h 3112"/>
                    <a:gd name="T2" fmla="*/ 345 w 553"/>
                    <a:gd name="T3" fmla="*/ 3112 h 31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86" name="Freeform 30">
                  <a:extLst>
                    <a:ext uri="{FF2B5EF4-FFF2-40B4-BE49-F238E27FC236}">
                      <a16:creationId xmlns:a16="http://schemas.microsoft.com/office/drawing/2014/main" id="{753C1528-AB16-4328-8B5E-72FA3979E0F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>
                    <a:gd name="T0" fmla="*/ 1032 w 1032"/>
                    <a:gd name="T1" fmla="*/ 0 h 3072"/>
                    <a:gd name="T2" fmla="*/ 570 w 1032"/>
                    <a:gd name="T3" fmla="*/ 3072 h 30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87" name="Freeform 31">
                  <a:extLst>
                    <a:ext uri="{FF2B5EF4-FFF2-40B4-BE49-F238E27FC236}">
                      <a16:creationId xmlns:a16="http://schemas.microsoft.com/office/drawing/2014/main" id="{5F538F91-9E4A-4630-BCF8-43A2F5689EF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>
                    <a:gd name="T0" fmla="*/ 1296 w 1296"/>
                    <a:gd name="T1" fmla="*/ 0 h 2934"/>
                    <a:gd name="T2" fmla="*/ 570 w 1296"/>
                    <a:gd name="T3" fmla="*/ 2934 h 293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88" name="Freeform 32">
                  <a:extLst>
                    <a:ext uri="{FF2B5EF4-FFF2-40B4-BE49-F238E27FC236}">
                      <a16:creationId xmlns:a16="http://schemas.microsoft.com/office/drawing/2014/main" id="{79841243-295F-4856-B8DF-F8AA1AA02C2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>
                    <a:gd name="T0" fmla="*/ 1674 w 1674"/>
                    <a:gd name="T1" fmla="*/ 0 h 2688"/>
                    <a:gd name="T2" fmla="*/ 624 w 1674"/>
                    <a:gd name="T3" fmla="*/ 2688 h 26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89" name="Freeform 33">
                  <a:extLst>
                    <a:ext uri="{FF2B5EF4-FFF2-40B4-BE49-F238E27FC236}">
                      <a16:creationId xmlns:a16="http://schemas.microsoft.com/office/drawing/2014/main" id="{EA6D167A-F896-4B2D-8CBE-8022710F87D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864" y="733"/>
                  <a:ext cx="1902" cy="2155"/>
                </a:xfrm>
                <a:custGeom>
                  <a:avLst/>
                  <a:gdLst>
                    <a:gd name="T0" fmla="*/ 1902 w 1902"/>
                    <a:gd name="T1" fmla="*/ 0 h 2154"/>
                    <a:gd name="T2" fmla="*/ 456 w 1902"/>
                    <a:gd name="T3" fmla="*/ 2642 h 215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90" name="Freeform 34">
                  <a:extLst>
                    <a:ext uri="{FF2B5EF4-FFF2-40B4-BE49-F238E27FC236}">
                      <a16:creationId xmlns:a16="http://schemas.microsoft.com/office/drawing/2014/main" id="{E4111EF4-7125-4D00-8AB4-443C11AAC2A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>
                    <a:gd name="T0" fmla="*/ 1544 w 1544"/>
                    <a:gd name="T1" fmla="*/ 0 h 1176"/>
                    <a:gd name="T2" fmla="*/ 0 w 1544"/>
                    <a:gd name="T3" fmla="*/ 1176 h 117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91" name="Freeform 35">
                  <a:extLst>
                    <a:ext uri="{FF2B5EF4-FFF2-40B4-BE49-F238E27FC236}">
                      <a16:creationId xmlns:a16="http://schemas.microsoft.com/office/drawing/2014/main" id="{C1205212-1B94-42C7-BFE1-F52E5DC64FC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52" y="671"/>
                  <a:ext cx="1200" cy="473"/>
                </a:xfrm>
                <a:custGeom>
                  <a:avLst/>
                  <a:gdLst>
                    <a:gd name="T0" fmla="*/ 1200 w 1200"/>
                    <a:gd name="T1" fmla="*/ 0 h 472"/>
                    <a:gd name="T2" fmla="*/ 0 w 1200"/>
                    <a:gd name="T3" fmla="*/ 1228 h 47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92" name="Freeform 36">
                  <a:extLst>
                    <a:ext uri="{FF2B5EF4-FFF2-40B4-BE49-F238E27FC236}">
                      <a16:creationId xmlns:a16="http://schemas.microsoft.com/office/drawing/2014/main" id="{74577210-D728-43C2-9372-3B109C5AD15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>
                    <a:gd name="T0" fmla="*/ 984 w 984"/>
                    <a:gd name="T1" fmla="*/ 56 h 280"/>
                    <a:gd name="T2" fmla="*/ 0 w 984"/>
                    <a:gd name="T3" fmla="*/ 280 h 28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93" name="Freeform 37">
                  <a:extLst>
                    <a:ext uri="{FF2B5EF4-FFF2-40B4-BE49-F238E27FC236}">
                      <a16:creationId xmlns:a16="http://schemas.microsoft.com/office/drawing/2014/main" id="{8D4CE554-94F9-4591-AF29-628678545D0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7"/>
                </a:xfrm>
                <a:custGeom>
                  <a:avLst/>
                  <a:gdLst>
                    <a:gd name="T0" fmla="*/ 640 w 640"/>
                    <a:gd name="T1" fmla="*/ 44 h 88"/>
                    <a:gd name="T2" fmla="*/ 0 w 640"/>
                    <a:gd name="T3" fmla="*/ 44 h 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94" name="Freeform 38">
                  <a:extLst>
                    <a:ext uri="{FF2B5EF4-FFF2-40B4-BE49-F238E27FC236}">
                      <a16:creationId xmlns:a16="http://schemas.microsoft.com/office/drawing/2014/main" id="{CC12958B-0ED8-4E91-A0B4-0CB1A73D925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503"/>
                  <a:ext cx="330" cy="125"/>
                </a:xfrm>
                <a:custGeom>
                  <a:avLst/>
                  <a:gdLst>
                    <a:gd name="T0" fmla="*/ 330 w 330"/>
                    <a:gd name="T1" fmla="*/ 63 h 126"/>
                    <a:gd name="T2" fmla="*/ 0 w 330"/>
                    <a:gd name="T3" fmla="*/ 0 h 12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95" name="Freeform 39">
                  <a:extLst>
                    <a:ext uri="{FF2B5EF4-FFF2-40B4-BE49-F238E27FC236}">
                      <a16:creationId xmlns:a16="http://schemas.microsoft.com/office/drawing/2014/main" id="{903C4483-DAEC-46BD-B5D8-2517EAF7CE3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5"/>
                </a:xfrm>
                <a:custGeom>
                  <a:avLst/>
                  <a:gdLst>
                    <a:gd name="T0" fmla="*/ 0 w 144"/>
                    <a:gd name="T1" fmla="*/ 0 h 144"/>
                    <a:gd name="T2" fmla="*/ 144 w 144"/>
                    <a:gd name="T3" fmla="*/ 3930 h 14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</p:grpSp>
        </p:grp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id="{9F5A8EE7-7163-4157-AB5D-DB7FE93480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" y="862"/>
              <a:ext cx="2571" cy="2609"/>
              <a:chOff x="570" y="862"/>
              <a:chExt cx="2571" cy="2609"/>
            </a:xfrm>
          </p:grpSpPr>
          <p:grpSp>
            <p:nvGrpSpPr>
              <p:cNvPr id="8" name="Group 41">
                <a:extLst>
                  <a:ext uri="{FF2B5EF4-FFF2-40B4-BE49-F238E27FC236}">
                    <a16:creationId xmlns:a16="http://schemas.microsoft.com/office/drawing/2014/main" id="{92D0A553-5B53-4907-8354-865E1AA852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" y="880"/>
                <a:ext cx="2567" cy="2591"/>
                <a:chOff x="1194" y="483"/>
                <a:chExt cx="3318" cy="3405"/>
              </a:xfrm>
            </p:grpSpPr>
            <p:sp>
              <p:nvSpPr>
                <p:cNvPr id="91" name="Freeform 42">
                  <a:extLst>
                    <a:ext uri="{FF2B5EF4-FFF2-40B4-BE49-F238E27FC236}">
                      <a16:creationId xmlns:a16="http://schemas.microsoft.com/office/drawing/2014/main" id="{260D6E2E-46D5-4389-B895-301E030D8F6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85" y="2873"/>
                  <a:ext cx="292" cy="272"/>
                </a:xfrm>
                <a:custGeom>
                  <a:avLst/>
                  <a:gdLst>
                    <a:gd name="T0" fmla="*/ 69 w 292"/>
                    <a:gd name="T1" fmla="*/ 68 h 274"/>
                    <a:gd name="T2" fmla="*/ 102 w 292"/>
                    <a:gd name="T3" fmla="*/ 68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68 h 274"/>
                    <a:gd name="T26" fmla="*/ 240 w 292"/>
                    <a:gd name="T27" fmla="*/ 68 h 274"/>
                    <a:gd name="T28" fmla="*/ 249 w 292"/>
                    <a:gd name="T29" fmla="*/ 68 h 274"/>
                    <a:gd name="T30" fmla="*/ 270 w 292"/>
                    <a:gd name="T31" fmla="*/ 68 h 274"/>
                    <a:gd name="T32" fmla="*/ 252 w 292"/>
                    <a:gd name="T33" fmla="*/ 68 h 274"/>
                    <a:gd name="T34" fmla="*/ 237 w 292"/>
                    <a:gd name="T35" fmla="*/ 68 h 274"/>
                    <a:gd name="T36" fmla="*/ 219 w 292"/>
                    <a:gd name="T37" fmla="*/ 68 h 274"/>
                    <a:gd name="T38" fmla="*/ 201 w 292"/>
                    <a:gd name="T39" fmla="*/ 68 h 274"/>
                    <a:gd name="T40" fmla="*/ 165 w 292"/>
                    <a:gd name="T41" fmla="*/ 68 h 274"/>
                    <a:gd name="T42" fmla="*/ 156 w 292"/>
                    <a:gd name="T43" fmla="*/ 68 h 274"/>
                    <a:gd name="T44" fmla="*/ 153 w 292"/>
                    <a:gd name="T45" fmla="*/ 68 h 274"/>
                    <a:gd name="T46" fmla="*/ 135 w 292"/>
                    <a:gd name="T47" fmla="*/ 68 h 274"/>
                    <a:gd name="T48" fmla="*/ 120 w 292"/>
                    <a:gd name="T49" fmla="*/ 68 h 274"/>
                    <a:gd name="T50" fmla="*/ 102 w 292"/>
                    <a:gd name="T51" fmla="*/ 68 h 274"/>
                    <a:gd name="T52" fmla="*/ 81 w 292"/>
                    <a:gd name="T53" fmla="*/ 68 h 274"/>
                    <a:gd name="T54" fmla="*/ 78 w 292"/>
                    <a:gd name="T55" fmla="*/ 68 h 274"/>
                    <a:gd name="T56" fmla="*/ 69 w 292"/>
                    <a:gd name="T57" fmla="*/ 68 h 274"/>
                    <a:gd name="T58" fmla="*/ 42 w 292"/>
                    <a:gd name="T59" fmla="*/ 68 h 274"/>
                    <a:gd name="T60" fmla="*/ 33 w 292"/>
                    <a:gd name="T61" fmla="*/ 68 h 274"/>
                    <a:gd name="T62" fmla="*/ 15 w 292"/>
                    <a:gd name="T63" fmla="*/ 68 h 274"/>
                    <a:gd name="T64" fmla="*/ 0 w 292"/>
                    <a:gd name="T65" fmla="*/ 68 h 274"/>
                    <a:gd name="T66" fmla="*/ 18 w 292"/>
                    <a:gd name="T67" fmla="*/ 68 h 274"/>
                    <a:gd name="T68" fmla="*/ 57 w 292"/>
                    <a:gd name="T69" fmla="*/ 68 h 274"/>
                    <a:gd name="T70" fmla="*/ 69 w 292"/>
                    <a:gd name="T71" fmla="*/ 68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92" name="Freeform 43">
                  <a:extLst>
                    <a:ext uri="{FF2B5EF4-FFF2-40B4-BE49-F238E27FC236}">
                      <a16:creationId xmlns:a16="http://schemas.microsoft.com/office/drawing/2014/main" id="{A2D72108-52DB-45A7-84C9-930B32C7F33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97" y="3138"/>
                  <a:ext cx="384" cy="146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38998 h 144"/>
                    <a:gd name="T8" fmla="*/ 126 w 384"/>
                    <a:gd name="T9" fmla="*/ 42363 h 144"/>
                    <a:gd name="T10" fmla="*/ 153 w 384"/>
                    <a:gd name="T11" fmla="*/ 40646 h 144"/>
                    <a:gd name="T12" fmla="*/ 201 w 384"/>
                    <a:gd name="T13" fmla="*/ 52100 h 144"/>
                    <a:gd name="T14" fmla="*/ 228 w 384"/>
                    <a:gd name="T15" fmla="*/ 61479 h 144"/>
                    <a:gd name="T16" fmla="*/ 234 w 384"/>
                    <a:gd name="T17" fmla="*/ 82138 h 144"/>
                    <a:gd name="T18" fmla="*/ 297 w 384"/>
                    <a:gd name="T19" fmla="*/ 98553 h 144"/>
                    <a:gd name="T20" fmla="*/ 324 w 384"/>
                    <a:gd name="T21" fmla="*/ 105288 h 144"/>
                    <a:gd name="T22" fmla="*/ 384 w 384"/>
                    <a:gd name="T23" fmla="*/ 111581 h 144"/>
                    <a:gd name="T24" fmla="*/ 342 w 384"/>
                    <a:gd name="T25" fmla="*/ 111581 h 144"/>
                    <a:gd name="T26" fmla="*/ 267 w 384"/>
                    <a:gd name="T27" fmla="*/ 98553 h 144"/>
                    <a:gd name="T28" fmla="*/ 240 w 384"/>
                    <a:gd name="T29" fmla="*/ 89226 h 144"/>
                    <a:gd name="T30" fmla="*/ 189 w 384"/>
                    <a:gd name="T31" fmla="*/ 85609 h 144"/>
                    <a:gd name="T32" fmla="*/ 144 w 384"/>
                    <a:gd name="T33" fmla="*/ 69606 h 144"/>
                    <a:gd name="T34" fmla="*/ 75 w 384"/>
                    <a:gd name="T35" fmla="*/ 49988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93" name="Freeform 44">
                  <a:extLst>
                    <a:ext uri="{FF2B5EF4-FFF2-40B4-BE49-F238E27FC236}">
                      <a16:creationId xmlns:a16="http://schemas.microsoft.com/office/drawing/2014/main" id="{652BD1BE-AC28-4D47-93D7-79E0EC8D7F0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41" y="3071"/>
                  <a:ext cx="30" cy="25"/>
                </a:xfrm>
                <a:custGeom>
                  <a:avLst/>
                  <a:gdLst>
                    <a:gd name="T0" fmla="*/ 18 w 30"/>
                    <a:gd name="T1" fmla="*/ 2147483646 h 24"/>
                    <a:gd name="T2" fmla="*/ 9 w 30"/>
                    <a:gd name="T3" fmla="*/ 0 h 24"/>
                    <a:gd name="T4" fmla="*/ 18 w 30"/>
                    <a:gd name="T5" fmla="*/ 2147483646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94" name="Freeform 45">
                  <a:extLst>
                    <a:ext uri="{FF2B5EF4-FFF2-40B4-BE49-F238E27FC236}">
                      <a16:creationId xmlns:a16="http://schemas.microsoft.com/office/drawing/2014/main" id="{93A9F882-F812-4C34-827B-CFD599D7B53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34" y="2753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95" name="Freeform 46">
                  <a:extLst>
                    <a:ext uri="{FF2B5EF4-FFF2-40B4-BE49-F238E27FC236}">
                      <a16:creationId xmlns:a16="http://schemas.microsoft.com/office/drawing/2014/main" id="{1A18A57D-EF67-42D9-A84A-F4B3856DF7D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5" y="2544"/>
                  <a:ext cx="163" cy="284"/>
                </a:xfrm>
                <a:custGeom>
                  <a:avLst/>
                  <a:gdLst>
                    <a:gd name="T0" fmla="*/ 31 w 163"/>
                    <a:gd name="T1" fmla="*/ 722440 h 279"/>
                    <a:gd name="T2" fmla="*/ 19 w 163"/>
                    <a:gd name="T3" fmla="*/ 600667 h 279"/>
                    <a:gd name="T4" fmla="*/ 16 w 163"/>
                    <a:gd name="T5" fmla="*/ 402008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471697 h 279"/>
                    <a:gd name="T12" fmla="*/ 49 w 163"/>
                    <a:gd name="T13" fmla="*/ 569497 h 279"/>
                    <a:gd name="T14" fmla="*/ 43 w 163"/>
                    <a:gd name="T15" fmla="*/ 668219 h 279"/>
                    <a:gd name="T16" fmla="*/ 64 w 163"/>
                    <a:gd name="T17" fmla="*/ 784054 h 279"/>
                    <a:gd name="T18" fmla="*/ 100 w 163"/>
                    <a:gd name="T19" fmla="*/ 841787 h 279"/>
                    <a:gd name="T20" fmla="*/ 115 w 163"/>
                    <a:gd name="T21" fmla="*/ 826967 h 279"/>
                    <a:gd name="T22" fmla="*/ 124 w 163"/>
                    <a:gd name="T23" fmla="*/ 887860 h 279"/>
                    <a:gd name="T24" fmla="*/ 106 w 163"/>
                    <a:gd name="T25" fmla="*/ 903771 h 279"/>
                    <a:gd name="T26" fmla="*/ 145 w 163"/>
                    <a:gd name="T27" fmla="*/ 1079443 h 279"/>
                    <a:gd name="T28" fmla="*/ 163 w 163"/>
                    <a:gd name="T29" fmla="*/ 1222359 h 279"/>
                    <a:gd name="T30" fmla="*/ 148 w 163"/>
                    <a:gd name="T31" fmla="*/ 1338249 h 279"/>
                    <a:gd name="T32" fmla="*/ 124 w 163"/>
                    <a:gd name="T33" fmla="*/ 1318684 h 279"/>
                    <a:gd name="T34" fmla="*/ 127 w 163"/>
                    <a:gd name="T35" fmla="*/ 1496517 h 279"/>
                    <a:gd name="T36" fmla="*/ 100 w 163"/>
                    <a:gd name="T37" fmla="*/ 1466984 h 279"/>
                    <a:gd name="T38" fmla="*/ 97 w 163"/>
                    <a:gd name="T39" fmla="*/ 1539864 h 279"/>
                    <a:gd name="T40" fmla="*/ 79 w 163"/>
                    <a:gd name="T41" fmla="*/ 1570233 h 279"/>
                    <a:gd name="T42" fmla="*/ 88 w 163"/>
                    <a:gd name="T43" fmla="*/ 1359827 h 279"/>
                    <a:gd name="T44" fmla="*/ 109 w 163"/>
                    <a:gd name="T45" fmla="*/ 1318684 h 279"/>
                    <a:gd name="T46" fmla="*/ 136 w 163"/>
                    <a:gd name="T47" fmla="*/ 1268804 h 279"/>
                    <a:gd name="T48" fmla="*/ 139 w 163"/>
                    <a:gd name="T49" fmla="*/ 1222359 h 279"/>
                    <a:gd name="T50" fmla="*/ 127 w 163"/>
                    <a:gd name="T51" fmla="*/ 1118480 h 279"/>
                    <a:gd name="T52" fmla="*/ 118 w 163"/>
                    <a:gd name="T53" fmla="*/ 1138524 h 279"/>
                    <a:gd name="T54" fmla="*/ 121 w 163"/>
                    <a:gd name="T55" fmla="*/ 1185375 h 279"/>
                    <a:gd name="T56" fmla="*/ 88 w 163"/>
                    <a:gd name="T57" fmla="*/ 1138524 h 279"/>
                    <a:gd name="T58" fmla="*/ 76 w 163"/>
                    <a:gd name="T59" fmla="*/ 903771 h 279"/>
                    <a:gd name="T60" fmla="*/ 49 w 163"/>
                    <a:gd name="T61" fmla="*/ 872229 h 279"/>
                    <a:gd name="T62" fmla="*/ 40 w 163"/>
                    <a:gd name="T63" fmla="*/ 1041769 h 279"/>
                    <a:gd name="T64" fmla="*/ 13 w 163"/>
                    <a:gd name="T65" fmla="*/ 936455 h 279"/>
                    <a:gd name="T66" fmla="*/ 16 w 163"/>
                    <a:gd name="T67" fmla="*/ 872229 h 279"/>
                    <a:gd name="T68" fmla="*/ 25 w 163"/>
                    <a:gd name="T69" fmla="*/ 826967 h 279"/>
                    <a:gd name="T70" fmla="*/ 28 w 163"/>
                    <a:gd name="T71" fmla="*/ 704792 h 279"/>
                    <a:gd name="T72" fmla="*/ 31 w 163"/>
                    <a:gd name="T73" fmla="*/ 722440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96" name="Freeform 47">
                  <a:extLst>
                    <a:ext uri="{FF2B5EF4-FFF2-40B4-BE49-F238E27FC236}">
                      <a16:creationId xmlns:a16="http://schemas.microsoft.com/office/drawing/2014/main" id="{B547FAC7-C21A-4B17-BD29-A12B69E2372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45" y="2824"/>
                  <a:ext cx="155" cy="100"/>
                </a:xfrm>
                <a:custGeom>
                  <a:avLst/>
                  <a:gdLst>
                    <a:gd name="T0" fmla="*/ 3 w 153"/>
                    <a:gd name="T1" fmla="*/ 7880 h 99"/>
                    <a:gd name="T2" fmla="*/ 36 w 153"/>
                    <a:gd name="T3" fmla="*/ 30 h 99"/>
                    <a:gd name="T4" fmla="*/ 33686 w 153"/>
                    <a:gd name="T5" fmla="*/ 24 h 99"/>
                    <a:gd name="T6" fmla="*/ 36416 w 153"/>
                    <a:gd name="T7" fmla="*/ 33 h 99"/>
                    <a:gd name="T8" fmla="*/ 58121 w 153"/>
                    <a:gd name="T9" fmla="*/ 12 h 99"/>
                    <a:gd name="T10" fmla="*/ 69710 w 153"/>
                    <a:gd name="T11" fmla="*/ 0 h 99"/>
                    <a:gd name="T12" fmla="*/ 81465 w 153"/>
                    <a:gd name="T13" fmla="*/ 30 h 99"/>
                    <a:gd name="T14" fmla="*/ 74184 w 153"/>
                    <a:gd name="T15" fmla="*/ 10649 h 99"/>
                    <a:gd name="T16" fmla="*/ 55900 w 153"/>
                    <a:gd name="T17" fmla="*/ 12383 h 99"/>
                    <a:gd name="T18" fmla="*/ 39367 w 153"/>
                    <a:gd name="T19" fmla="*/ 10649 h 99"/>
                    <a:gd name="T20" fmla="*/ 33686 w 153"/>
                    <a:gd name="T21" fmla="*/ 48 h 99"/>
                    <a:gd name="T22" fmla="*/ 26662 w 153"/>
                    <a:gd name="T23" fmla="*/ 8121 h 99"/>
                    <a:gd name="T24" fmla="*/ 27 w 153"/>
                    <a:gd name="T25" fmla="*/ 7646 h 99"/>
                    <a:gd name="T26" fmla="*/ 0 w 153"/>
                    <a:gd name="T27" fmla="*/ 8890 h 99"/>
                    <a:gd name="T28" fmla="*/ 3 w 153"/>
                    <a:gd name="T29" fmla="*/ 7880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97" name="Freeform 48">
                  <a:extLst>
                    <a:ext uri="{FF2B5EF4-FFF2-40B4-BE49-F238E27FC236}">
                      <a16:creationId xmlns:a16="http://schemas.microsoft.com/office/drawing/2014/main" id="{AE49CA91-47F7-496B-BC58-8499E4097A4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2" y="2743"/>
                  <a:ext cx="31" cy="42"/>
                </a:xfrm>
                <a:custGeom>
                  <a:avLst/>
                  <a:gdLst>
                    <a:gd name="T0" fmla="*/ 1 w 29"/>
                    <a:gd name="T1" fmla="*/ 21 h 43"/>
                    <a:gd name="T2" fmla="*/ 2147483646 w 29"/>
                    <a:gd name="T3" fmla="*/ 13 h 43"/>
                    <a:gd name="T4" fmla="*/ 2147483646 w 29"/>
                    <a:gd name="T5" fmla="*/ 21 h 43"/>
                    <a:gd name="T6" fmla="*/ 1 w 29"/>
                    <a:gd name="T7" fmla="*/ 2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98" name="Freeform 49">
                  <a:extLst>
                    <a:ext uri="{FF2B5EF4-FFF2-40B4-BE49-F238E27FC236}">
                      <a16:creationId xmlns:a16="http://schemas.microsoft.com/office/drawing/2014/main" id="{DB1F958E-D3D6-4AC4-8B19-E7037ED3DA5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1" y="3029"/>
                  <a:ext cx="49" cy="79"/>
                </a:xfrm>
                <a:custGeom>
                  <a:avLst/>
                  <a:gdLst>
                    <a:gd name="T0" fmla="*/ 638222 w 48"/>
                    <a:gd name="T1" fmla="*/ 20 h 81"/>
                    <a:gd name="T2" fmla="*/ 0 w 48"/>
                    <a:gd name="T3" fmla="*/ 20 h 81"/>
                    <a:gd name="T4" fmla="*/ 0 w 48"/>
                    <a:gd name="T5" fmla="*/ 20 h 81"/>
                    <a:gd name="T6" fmla="*/ 12 w 48"/>
                    <a:gd name="T7" fmla="*/ 0 h 81"/>
                    <a:gd name="T8" fmla="*/ 21 w 48"/>
                    <a:gd name="T9" fmla="*/ 20 h 81"/>
                    <a:gd name="T10" fmla="*/ 638222 w 48"/>
                    <a:gd name="T11" fmla="*/ 20 h 81"/>
                    <a:gd name="T12" fmla="*/ 638222 w 48"/>
                    <a:gd name="T13" fmla="*/ 20 h 81"/>
                    <a:gd name="T14" fmla="*/ 638222 w 48"/>
                    <a:gd name="T15" fmla="*/ 2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99" name="Freeform 50">
                  <a:extLst>
                    <a:ext uri="{FF2B5EF4-FFF2-40B4-BE49-F238E27FC236}">
                      <a16:creationId xmlns:a16="http://schemas.microsoft.com/office/drawing/2014/main" id="{195E96DE-BC21-423F-8F70-E708E2E5560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77" y="3164"/>
                  <a:ext cx="40" cy="17"/>
                </a:xfrm>
                <a:custGeom>
                  <a:avLst/>
                  <a:gdLst>
                    <a:gd name="T0" fmla="*/ 2147483646 w 38"/>
                    <a:gd name="T1" fmla="*/ 2147483646 h 15"/>
                    <a:gd name="T2" fmla="*/ 2147483646 w 38"/>
                    <a:gd name="T3" fmla="*/ 0 h 15"/>
                    <a:gd name="T4" fmla="*/ 2147483646 w 38"/>
                    <a:gd name="T5" fmla="*/ 2147483646 h 15"/>
                    <a:gd name="T6" fmla="*/ 2147483646 w 38"/>
                    <a:gd name="T7" fmla="*/ 2147483646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00" name="Freeform 51">
                  <a:extLst>
                    <a:ext uri="{FF2B5EF4-FFF2-40B4-BE49-F238E27FC236}">
                      <a16:creationId xmlns:a16="http://schemas.microsoft.com/office/drawing/2014/main" id="{ABEB6FB7-F04C-4F09-83EB-165807D4D07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3" y="3155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01" name="Freeform 52">
                  <a:extLst>
                    <a:ext uri="{FF2B5EF4-FFF2-40B4-BE49-F238E27FC236}">
                      <a16:creationId xmlns:a16="http://schemas.microsoft.com/office/drawing/2014/main" id="{E3B51987-7FC7-4F56-A060-2179A0C5ABF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6" y="3031"/>
                  <a:ext cx="182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46 w 184"/>
                    <a:gd name="T3" fmla="*/ 0 h 180"/>
                    <a:gd name="T4" fmla="*/ 46 w 184"/>
                    <a:gd name="T5" fmla="*/ 27 h 180"/>
                    <a:gd name="T6" fmla="*/ 46 w 184"/>
                    <a:gd name="T7" fmla="*/ 18 h 180"/>
                    <a:gd name="T8" fmla="*/ 46 w 184"/>
                    <a:gd name="T9" fmla="*/ 0 h 180"/>
                    <a:gd name="T10" fmla="*/ 46 w 184"/>
                    <a:gd name="T11" fmla="*/ 21 h 180"/>
                    <a:gd name="T12" fmla="*/ 46 w 184"/>
                    <a:gd name="T13" fmla="*/ 45 h 180"/>
                    <a:gd name="T14" fmla="*/ 46 w 184"/>
                    <a:gd name="T15" fmla="*/ 36 h 180"/>
                    <a:gd name="T16" fmla="*/ 46 w 184"/>
                    <a:gd name="T17" fmla="*/ 24 h 180"/>
                    <a:gd name="T18" fmla="*/ 46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46 w 184"/>
                    <a:gd name="T25" fmla="*/ 78 h 180"/>
                    <a:gd name="T26" fmla="*/ 46 w 184"/>
                    <a:gd name="T27" fmla="*/ 72 h 180"/>
                    <a:gd name="T28" fmla="*/ 46 w 184"/>
                    <a:gd name="T29" fmla="*/ 81 h 180"/>
                    <a:gd name="T30" fmla="*/ 46 w 184"/>
                    <a:gd name="T31" fmla="*/ 87 h 180"/>
                    <a:gd name="T32" fmla="*/ 46 w 184"/>
                    <a:gd name="T33" fmla="*/ 123 h 180"/>
                    <a:gd name="T34" fmla="*/ 46 w 184"/>
                    <a:gd name="T35" fmla="*/ 150 h 180"/>
                    <a:gd name="T36" fmla="*/ 46 w 184"/>
                    <a:gd name="T37" fmla="*/ 159 h 180"/>
                    <a:gd name="T38" fmla="*/ 46 w 184"/>
                    <a:gd name="T39" fmla="*/ 147 h 180"/>
                    <a:gd name="T40" fmla="*/ 46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02" name="Freeform 53">
                  <a:extLst>
                    <a:ext uri="{FF2B5EF4-FFF2-40B4-BE49-F238E27FC236}">
                      <a16:creationId xmlns:a16="http://schemas.microsoft.com/office/drawing/2014/main" id="{18FC87B0-A3D0-4049-8A76-E20B1970154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6" y="3273"/>
                  <a:ext cx="114" cy="46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2 h 48"/>
                    <a:gd name="T10" fmla="*/ 93 w 114"/>
                    <a:gd name="T11" fmla="*/ 12 h 48"/>
                    <a:gd name="T12" fmla="*/ 51 w 114"/>
                    <a:gd name="T13" fmla="*/ 12 h 48"/>
                    <a:gd name="T14" fmla="*/ 39 w 114"/>
                    <a:gd name="T15" fmla="*/ 12 h 48"/>
                    <a:gd name="T16" fmla="*/ 48 w 114"/>
                    <a:gd name="T17" fmla="*/ 12 h 48"/>
                    <a:gd name="T18" fmla="*/ 33 w 114"/>
                    <a:gd name="T19" fmla="*/ 12 h 48"/>
                    <a:gd name="T20" fmla="*/ 0 w 114"/>
                    <a:gd name="T21" fmla="*/ 12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03" name="Freeform 54">
                  <a:extLst>
                    <a:ext uri="{FF2B5EF4-FFF2-40B4-BE49-F238E27FC236}">
                      <a16:creationId xmlns:a16="http://schemas.microsoft.com/office/drawing/2014/main" id="{5E6B138F-D807-4B94-ADCF-C131A5C7689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1" y="3280"/>
                  <a:ext cx="101" cy="55"/>
                </a:xfrm>
                <a:custGeom>
                  <a:avLst/>
                  <a:gdLst>
                    <a:gd name="T0" fmla="*/ 3 w 97"/>
                    <a:gd name="T1" fmla="*/ 28 h 56"/>
                    <a:gd name="T2" fmla="*/ 6 w 97"/>
                    <a:gd name="T3" fmla="*/ 28 h 56"/>
                    <a:gd name="T4" fmla="*/ 2147483646 w 97"/>
                    <a:gd name="T5" fmla="*/ 8 h 56"/>
                    <a:gd name="T6" fmla="*/ 2147483646 w 97"/>
                    <a:gd name="T7" fmla="*/ 2 h 56"/>
                    <a:gd name="T8" fmla="*/ 2147483646 w 97"/>
                    <a:gd name="T9" fmla="*/ 20 h 56"/>
                    <a:gd name="T10" fmla="*/ 2147483646 w 97"/>
                    <a:gd name="T11" fmla="*/ 23 h 56"/>
                    <a:gd name="T12" fmla="*/ 2147483646 w 97"/>
                    <a:gd name="T13" fmla="*/ 28 h 56"/>
                    <a:gd name="T14" fmla="*/ 2147483646 w 97"/>
                    <a:gd name="T15" fmla="*/ 28 h 56"/>
                    <a:gd name="T16" fmla="*/ 2147483646 w 97"/>
                    <a:gd name="T17" fmla="*/ 28 h 56"/>
                    <a:gd name="T18" fmla="*/ 3 w 97"/>
                    <a:gd name="T19" fmla="*/ 28 h 56"/>
                    <a:gd name="T20" fmla="*/ 0 w 97"/>
                    <a:gd name="T21" fmla="*/ 28 h 56"/>
                    <a:gd name="T22" fmla="*/ 3 w 97"/>
                    <a:gd name="T23" fmla="*/ 28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04" name="Freeform 55">
                  <a:extLst>
                    <a:ext uri="{FF2B5EF4-FFF2-40B4-BE49-F238E27FC236}">
                      <a16:creationId xmlns:a16="http://schemas.microsoft.com/office/drawing/2014/main" id="{8B3E8AF0-65DC-4339-AEC9-373F2329A40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0" y="3272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05" name="Freeform 56">
                  <a:extLst>
                    <a:ext uri="{FF2B5EF4-FFF2-40B4-BE49-F238E27FC236}">
                      <a16:creationId xmlns:a16="http://schemas.microsoft.com/office/drawing/2014/main" id="{C7A44DD2-6112-483E-8A26-1759DBE775F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20" y="3219"/>
                  <a:ext cx="31" cy="34"/>
                </a:xfrm>
                <a:custGeom>
                  <a:avLst/>
                  <a:gdLst>
                    <a:gd name="T0" fmla="*/ 2147483646 w 29"/>
                    <a:gd name="T1" fmla="*/ 55802324 h 33"/>
                    <a:gd name="T2" fmla="*/ 2147483646 w 29"/>
                    <a:gd name="T3" fmla="*/ 46651157 h 33"/>
                    <a:gd name="T4" fmla="*/ 2147483646 w 29"/>
                    <a:gd name="T5" fmla="*/ 61030541 h 33"/>
                    <a:gd name="T6" fmla="*/ 2147483646 w 29"/>
                    <a:gd name="T7" fmla="*/ 55802324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06" name="Freeform 57">
                  <a:extLst>
                    <a:ext uri="{FF2B5EF4-FFF2-40B4-BE49-F238E27FC236}">
                      <a16:creationId xmlns:a16="http://schemas.microsoft.com/office/drawing/2014/main" id="{D4A96E07-1DB4-43CF-9DD2-662CE431E9E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03" y="3257"/>
                  <a:ext cx="31" cy="25"/>
                </a:xfrm>
                <a:custGeom>
                  <a:avLst/>
                  <a:gdLst>
                    <a:gd name="T0" fmla="*/ 8 w 33"/>
                    <a:gd name="T1" fmla="*/ 0 h 24"/>
                    <a:gd name="T2" fmla="*/ 8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07" name="Freeform 58">
                  <a:extLst>
                    <a:ext uri="{FF2B5EF4-FFF2-40B4-BE49-F238E27FC236}">
                      <a16:creationId xmlns:a16="http://schemas.microsoft.com/office/drawing/2014/main" id="{E8C08823-D6B7-4110-B518-FDEA782F5C3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1" y="3101"/>
                  <a:ext cx="610" cy="227"/>
                </a:xfrm>
                <a:custGeom>
                  <a:avLst/>
                  <a:gdLst>
                    <a:gd name="T0" fmla="*/ 2481 w 607"/>
                    <a:gd name="T1" fmla="*/ 114 h 228"/>
                    <a:gd name="T2" fmla="*/ 2238 w 607"/>
                    <a:gd name="T3" fmla="*/ 114 h 228"/>
                    <a:gd name="T4" fmla="*/ 2304 w 607"/>
                    <a:gd name="T5" fmla="*/ 114 h 228"/>
                    <a:gd name="T6" fmla="*/ 2554 w 607"/>
                    <a:gd name="T7" fmla="*/ 114 h 228"/>
                    <a:gd name="T8" fmla="*/ 2792 w 607"/>
                    <a:gd name="T9" fmla="*/ 114 h 228"/>
                    <a:gd name="T10" fmla="*/ 3697 w 607"/>
                    <a:gd name="T11" fmla="*/ 114 h 228"/>
                    <a:gd name="T12" fmla="*/ 4160 w 607"/>
                    <a:gd name="T13" fmla="*/ 114 h 228"/>
                    <a:gd name="T14" fmla="*/ 4188 w 607"/>
                    <a:gd name="T15" fmla="*/ 114 h 228"/>
                    <a:gd name="T16" fmla="*/ 4007 w 607"/>
                    <a:gd name="T17" fmla="*/ 114 h 228"/>
                    <a:gd name="T18" fmla="*/ 3947 w 607"/>
                    <a:gd name="T19" fmla="*/ 114 h 228"/>
                    <a:gd name="T20" fmla="*/ 4127 w 607"/>
                    <a:gd name="T21" fmla="*/ 114 h 228"/>
                    <a:gd name="T22" fmla="*/ 4715 w 607"/>
                    <a:gd name="T23" fmla="*/ 114 h 228"/>
                    <a:gd name="T24" fmla="*/ 5152 w 607"/>
                    <a:gd name="T25" fmla="*/ 114 h 228"/>
                    <a:gd name="T26" fmla="*/ 5702 w 607"/>
                    <a:gd name="T27" fmla="*/ 114 h 228"/>
                    <a:gd name="T28" fmla="*/ 5960 w 607"/>
                    <a:gd name="T29" fmla="*/ 114 h 228"/>
                    <a:gd name="T30" fmla="*/ 6354 w 607"/>
                    <a:gd name="T31" fmla="*/ 114 h 228"/>
                    <a:gd name="T32" fmla="*/ 6610 w 607"/>
                    <a:gd name="T33" fmla="*/ 114 h 228"/>
                    <a:gd name="T34" fmla="*/ 6513 w 607"/>
                    <a:gd name="T35" fmla="*/ 114 h 228"/>
                    <a:gd name="T36" fmla="*/ 6292 w 607"/>
                    <a:gd name="T37" fmla="*/ 114 h 228"/>
                    <a:gd name="T38" fmla="*/ 6109 w 607"/>
                    <a:gd name="T39" fmla="*/ 114 h 228"/>
                    <a:gd name="T40" fmla="*/ 5931 w 607"/>
                    <a:gd name="T41" fmla="*/ 114 h 228"/>
                    <a:gd name="T42" fmla="*/ 5630 w 607"/>
                    <a:gd name="T43" fmla="*/ 114 h 228"/>
                    <a:gd name="T44" fmla="*/ 5591 w 607"/>
                    <a:gd name="T45" fmla="*/ 114 h 228"/>
                    <a:gd name="T46" fmla="*/ 5702 w 607"/>
                    <a:gd name="T47" fmla="*/ 114 h 228"/>
                    <a:gd name="T48" fmla="*/ 5591 w 607"/>
                    <a:gd name="T49" fmla="*/ 114 h 228"/>
                    <a:gd name="T50" fmla="*/ 5229 w 607"/>
                    <a:gd name="T51" fmla="*/ 114 h 228"/>
                    <a:gd name="T52" fmla="*/ 5117 w 607"/>
                    <a:gd name="T53" fmla="*/ 111 h 228"/>
                    <a:gd name="T54" fmla="*/ 3890 w 607"/>
                    <a:gd name="T55" fmla="*/ 66 h 228"/>
                    <a:gd name="T56" fmla="*/ 3051 w 607"/>
                    <a:gd name="T57" fmla="*/ 42 h 228"/>
                    <a:gd name="T58" fmla="*/ 2517 w 607"/>
                    <a:gd name="T59" fmla="*/ 33 h 228"/>
                    <a:gd name="T60" fmla="*/ 2304 w 607"/>
                    <a:gd name="T61" fmla="*/ 27 h 228"/>
                    <a:gd name="T62" fmla="*/ 1847 w 607"/>
                    <a:gd name="T63" fmla="*/ 42 h 228"/>
                    <a:gd name="T64" fmla="*/ 1739 w 607"/>
                    <a:gd name="T65" fmla="*/ 18 h 228"/>
                    <a:gd name="T66" fmla="*/ 1545 w 607"/>
                    <a:gd name="T67" fmla="*/ 9 h 228"/>
                    <a:gd name="T68" fmla="*/ 1545 w 607"/>
                    <a:gd name="T69" fmla="*/ 24 h 228"/>
                    <a:gd name="T70" fmla="*/ 1739 w 607"/>
                    <a:gd name="T71" fmla="*/ 39 h 228"/>
                    <a:gd name="T72" fmla="*/ 1793 w 607"/>
                    <a:gd name="T73" fmla="*/ 48 h 228"/>
                    <a:gd name="T74" fmla="*/ 1713 w 607"/>
                    <a:gd name="T75" fmla="*/ 51 h 228"/>
                    <a:gd name="T76" fmla="*/ 1617 w 607"/>
                    <a:gd name="T77" fmla="*/ 63 h 228"/>
                    <a:gd name="T78" fmla="*/ 1416 w 607"/>
                    <a:gd name="T79" fmla="*/ 72 h 228"/>
                    <a:gd name="T80" fmla="*/ 1312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1353 w 607"/>
                    <a:gd name="T109" fmla="*/ 99 h 228"/>
                    <a:gd name="T110" fmla="*/ 1479 w 607"/>
                    <a:gd name="T111" fmla="*/ 93 h 228"/>
                    <a:gd name="T112" fmla="*/ 1500 w 607"/>
                    <a:gd name="T113" fmla="*/ 102 h 228"/>
                    <a:gd name="T114" fmla="*/ 2271 w 607"/>
                    <a:gd name="T115" fmla="*/ 114 h 228"/>
                    <a:gd name="T116" fmla="*/ 2481 w 607"/>
                    <a:gd name="T117" fmla="*/ 114 h 228"/>
                    <a:gd name="T118" fmla="*/ 2961 w 607"/>
                    <a:gd name="T119" fmla="*/ 114 h 228"/>
                    <a:gd name="T120" fmla="*/ 2481 w 607"/>
                    <a:gd name="T121" fmla="*/ 114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08" name="Freeform 59">
                  <a:extLst>
                    <a:ext uri="{FF2B5EF4-FFF2-40B4-BE49-F238E27FC236}">
                      <a16:creationId xmlns:a16="http://schemas.microsoft.com/office/drawing/2014/main" id="{C43D576F-7518-41C1-A6DB-524AFE1060D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1" y="3113"/>
                  <a:ext cx="62" cy="29"/>
                </a:xfrm>
                <a:custGeom>
                  <a:avLst/>
                  <a:gdLst>
                    <a:gd name="T0" fmla="*/ 6 w 58"/>
                    <a:gd name="T1" fmla="*/ 2147483646 h 27"/>
                    <a:gd name="T2" fmla="*/ 2147483646 w 58"/>
                    <a:gd name="T3" fmla="*/ 3 h 27"/>
                    <a:gd name="T4" fmla="*/ 2147483646 w 58"/>
                    <a:gd name="T5" fmla="*/ 0 h 27"/>
                    <a:gd name="T6" fmla="*/ 2147483646 w 58"/>
                    <a:gd name="T7" fmla="*/ 2147483646 h 27"/>
                    <a:gd name="T8" fmla="*/ 3 w 58"/>
                    <a:gd name="T9" fmla="*/ 2147483646 h 27"/>
                    <a:gd name="T10" fmla="*/ 6 w 58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09" name="Freeform 60">
                  <a:extLst>
                    <a:ext uri="{FF2B5EF4-FFF2-40B4-BE49-F238E27FC236}">
                      <a16:creationId xmlns:a16="http://schemas.microsoft.com/office/drawing/2014/main" id="{F8909FBE-4EF8-48C6-BE25-791078BE939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03" y="3113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10" name="Freeform 61">
                  <a:extLst>
                    <a:ext uri="{FF2B5EF4-FFF2-40B4-BE49-F238E27FC236}">
                      <a16:creationId xmlns:a16="http://schemas.microsoft.com/office/drawing/2014/main" id="{DA10A346-850B-4B14-9924-9A00049A578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54" y="3121"/>
                  <a:ext cx="146" cy="109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279826 h 107"/>
                    <a:gd name="T8" fmla="*/ 132 w 146"/>
                    <a:gd name="T9" fmla="*/ 436429 h 107"/>
                    <a:gd name="T10" fmla="*/ 111 w 146"/>
                    <a:gd name="T11" fmla="*/ 349463 h 107"/>
                    <a:gd name="T12" fmla="*/ 108 w 146"/>
                    <a:gd name="T13" fmla="*/ 487720 h 107"/>
                    <a:gd name="T14" fmla="*/ 105 w 146"/>
                    <a:gd name="T15" fmla="*/ 643891 h 107"/>
                    <a:gd name="T16" fmla="*/ 87 w 146"/>
                    <a:gd name="T17" fmla="*/ 730054 h 107"/>
                    <a:gd name="T18" fmla="*/ 51 w 146"/>
                    <a:gd name="T19" fmla="*/ 882141 h 107"/>
                    <a:gd name="T20" fmla="*/ 33 w 146"/>
                    <a:gd name="T21" fmla="*/ 834468 h 107"/>
                    <a:gd name="T22" fmla="*/ 18 w 146"/>
                    <a:gd name="T23" fmla="*/ 815852 h 107"/>
                    <a:gd name="T24" fmla="*/ 0 w 146"/>
                    <a:gd name="T25" fmla="*/ 771762 h 107"/>
                    <a:gd name="T26" fmla="*/ 12 w 146"/>
                    <a:gd name="T27" fmla="*/ 643891 h 107"/>
                    <a:gd name="T28" fmla="*/ 30 w 146"/>
                    <a:gd name="T29" fmla="*/ 706359 h 107"/>
                    <a:gd name="T30" fmla="*/ 60 w 146"/>
                    <a:gd name="T31" fmla="*/ 680675 h 107"/>
                    <a:gd name="T32" fmla="*/ 87 w 146"/>
                    <a:gd name="T33" fmla="*/ 461362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11" name="Freeform 62">
                  <a:extLst>
                    <a:ext uri="{FF2B5EF4-FFF2-40B4-BE49-F238E27FC236}">
                      <a16:creationId xmlns:a16="http://schemas.microsoft.com/office/drawing/2014/main" id="{E832D78B-5F43-4BE9-94FF-4DFA72399CB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9" y="3176"/>
                  <a:ext cx="35" cy="43"/>
                </a:xfrm>
                <a:custGeom>
                  <a:avLst/>
                  <a:gdLst>
                    <a:gd name="T0" fmla="*/ 13 w 34"/>
                    <a:gd name="T1" fmla="*/ 2147483646 h 41"/>
                    <a:gd name="T2" fmla="*/ 13 w 34"/>
                    <a:gd name="T3" fmla="*/ 0 h 41"/>
                    <a:gd name="T4" fmla="*/ 43637316 w 34"/>
                    <a:gd name="T5" fmla="*/ 2147483646 h 41"/>
                    <a:gd name="T6" fmla="*/ 13 w 34"/>
                    <a:gd name="T7" fmla="*/ 2147483646 h 41"/>
                    <a:gd name="T8" fmla="*/ 13 w 34"/>
                    <a:gd name="T9" fmla="*/ 2147483646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12" name="Freeform 63">
                  <a:extLst>
                    <a:ext uri="{FF2B5EF4-FFF2-40B4-BE49-F238E27FC236}">
                      <a16:creationId xmlns:a16="http://schemas.microsoft.com/office/drawing/2014/main" id="{0617A87A-064E-44B9-9BE2-89D1F5C5D6D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80" y="3188"/>
                  <a:ext cx="39" cy="42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3167665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13" name="Freeform 64">
                  <a:extLst>
                    <a:ext uri="{FF2B5EF4-FFF2-40B4-BE49-F238E27FC236}">
                      <a16:creationId xmlns:a16="http://schemas.microsoft.com/office/drawing/2014/main" id="{25D71D59-EBAD-4F1D-B2F9-48D9A0AC5E4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46" y="3205"/>
                  <a:ext cx="26" cy="25"/>
                </a:xfrm>
                <a:custGeom>
                  <a:avLst/>
                  <a:gdLst>
                    <a:gd name="T0" fmla="*/ 16 w 26"/>
                    <a:gd name="T1" fmla="*/ 2147483646 h 24"/>
                    <a:gd name="T2" fmla="*/ 13 w 26"/>
                    <a:gd name="T3" fmla="*/ 0 h 24"/>
                    <a:gd name="T4" fmla="*/ 22 w 26"/>
                    <a:gd name="T5" fmla="*/ 2147483646 h 24"/>
                    <a:gd name="T6" fmla="*/ 16 w 26"/>
                    <a:gd name="T7" fmla="*/ 2147483646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14" name="Freeform 65">
                  <a:extLst>
                    <a:ext uri="{FF2B5EF4-FFF2-40B4-BE49-F238E27FC236}">
                      <a16:creationId xmlns:a16="http://schemas.microsoft.com/office/drawing/2014/main" id="{0320A2B4-7100-4ED6-A254-7BCFD528E20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81" y="3206"/>
                  <a:ext cx="26" cy="21"/>
                </a:xfrm>
                <a:custGeom>
                  <a:avLst/>
                  <a:gdLst>
                    <a:gd name="T0" fmla="*/ 7 w 28"/>
                    <a:gd name="T1" fmla="*/ 21 h 21"/>
                    <a:gd name="T2" fmla="*/ 7 w 28"/>
                    <a:gd name="T3" fmla="*/ 0 h 21"/>
                    <a:gd name="T4" fmla="*/ 7 w 28"/>
                    <a:gd name="T5" fmla="*/ 12 h 21"/>
                    <a:gd name="T6" fmla="*/ 7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15" name="Freeform 66">
                  <a:extLst>
                    <a:ext uri="{FF2B5EF4-FFF2-40B4-BE49-F238E27FC236}">
                      <a16:creationId xmlns:a16="http://schemas.microsoft.com/office/drawing/2014/main" id="{BF831F6D-933D-4014-87ED-CBC34745ABF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1" y="3232"/>
                  <a:ext cx="22" cy="21"/>
                </a:xfrm>
                <a:custGeom>
                  <a:avLst/>
                  <a:gdLst>
                    <a:gd name="T0" fmla="*/ 0 w 24"/>
                    <a:gd name="T1" fmla="*/ 8 h 20"/>
                    <a:gd name="T2" fmla="*/ 6 w 24"/>
                    <a:gd name="T3" fmla="*/ 2147483646 h 20"/>
                    <a:gd name="T4" fmla="*/ 3 w 24"/>
                    <a:gd name="T5" fmla="*/ 2147483646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16" name="Freeform 67">
                  <a:extLst>
                    <a:ext uri="{FF2B5EF4-FFF2-40B4-BE49-F238E27FC236}">
                      <a16:creationId xmlns:a16="http://schemas.microsoft.com/office/drawing/2014/main" id="{8C939D63-D796-4C53-987F-328944BCAB8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30" y="3441"/>
                  <a:ext cx="83" cy="55"/>
                </a:xfrm>
                <a:custGeom>
                  <a:avLst/>
                  <a:gdLst>
                    <a:gd name="T0" fmla="*/ 5359071 w 81"/>
                    <a:gd name="T1" fmla="*/ 238552 h 54"/>
                    <a:gd name="T2" fmla="*/ 6203660 w 81"/>
                    <a:gd name="T3" fmla="*/ 6 h 54"/>
                    <a:gd name="T4" fmla="*/ 11696825 w 81"/>
                    <a:gd name="T5" fmla="*/ 266316 h 54"/>
                    <a:gd name="T6" fmla="*/ 5359071 w 81"/>
                    <a:gd name="T7" fmla="*/ 238552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17" name="Freeform 68">
                  <a:extLst>
                    <a:ext uri="{FF2B5EF4-FFF2-40B4-BE49-F238E27FC236}">
                      <a16:creationId xmlns:a16="http://schemas.microsoft.com/office/drawing/2014/main" id="{7AC9E109-6F9E-4285-B2EA-3699EACD16E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59" y="3354"/>
                  <a:ext cx="1079" cy="485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3 h 486"/>
                    <a:gd name="T34" fmla="*/ 1079 w 1079"/>
                    <a:gd name="T35" fmla="*/ 243 h 486"/>
                    <a:gd name="T36" fmla="*/ 1004 w 1079"/>
                    <a:gd name="T37" fmla="*/ 243 h 486"/>
                    <a:gd name="T38" fmla="*/ 947 w 1079"/>
                    <a:gd name="T39" fmla="*/ 243 h 486"/>
                    <a:gd name="T40" fmla="*/ 842 w 1079"/>
                    <a:gd name="T41" fmla="*/ 243 h 486"/>
                    <a:gd name="T42" fmla="*/ 818 w 1079"/>
                    <a:gd name="T43" fmla="*/ 243 h 486"/>
                    <a:gd name="T44" fmla="*/ 722 w 1079"/>
                    <a:gd name="T45" fmla="*/ 243 h 486"/>
                    <a:gd name="T46" fmla="*/ 674 w 1079"/>
                    <a:gd name="T47" fmla="*/ 243 h 486"/>
                    <a:gd name="T48" fmla="*/ 677 w 1079"/>
                    <a:gd name="T49" fmla="*/ 243 h 486"/>
                    <a:gd name="T50" fmla="*/ 647 w 1079"/>
                    <a:gd name="T51" fmla="*/ 243 h 486"/>
                    <a:gd name="T52" fmla="*/ 602 w 1079"/>
                    <a:gd name="T53" fmla="*/ 243 h 486"/>
                    <a:gd name="T54" fmla="*/ 512 w 1079"/>
                    <a:gd name="T55" fmla="*/ 243 h 486"/>
                    <a:gd name="T56" fmla="*/ 416 w 1079"/>
                    <a:gd name="T57" fmla="*/ 243 h 486"/>
                    <a:gd name="T58" fmla="*/ 320 w 1079"/>
                    <a:gd name="T59" fmla="*/ 243 h 486"/>
                    <a:gd name="T60" fmla="*/ 239 w 1079"/>
                    <a:gd name="T61" fmla="*/ 243 h 486"/>
                    <a:gd name="T62" fmla="*/ 179 w 1079"/>
                    <a:gd name="T63" fmla="*/ 243 h 486"/>
                    <a:gd name="T64" fmla="*/ 116 w 1079"/>
                    <a:gd name="T65" fmla="*/ 243 h 486"/>
                    <a:gd name="T66" fmla="*/ 2 w 1079"/>
                    <a:gd name="T67" fmla="*/ 243 h 486"/>
                    <a:gd name="T68" fmla="*/ 17 w 1079"/>
                    <a:gd name="T69" fmla="*/ 243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18" name="Freeform 69">
                  <a:extLst>
                    <a:ext uri="{FF2B5EF4-FFF2-40B4-BE49-F238E27FC236}">
                      <a16:creationId xmlns:a16="http://schemas.microsoft.com/office/drawing/2014/main" id="{EBB2D804-5DE9-4D38-809D-C235F0AE2CC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79" y="3846"/>
                  <a:ext cx="79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16481729 w 77"/>
                    <a:gd name="T3" fmla="*/ 0 h 42"/>
                    <a:gd name="T4" fmla="*/ 17799666 w 77"/>
                    <a:gd name="T5" fmla="*/ 30 h 42"/>
                    <a:gd name="T6" fmla="*/ 7835166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19" name="Freeform 70">
                  <a:extLst>
                    <a:ext uri="{FF2B5EF4-FFF2-40B4-BE49-F238E27FC236}">
                      <a16:creationId xmlns:a16="http://schemas.microsoft.com/office/drawing/2014/main" id="{9ED106C5-BC97-4146-8C05-2DF3215FA4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70" y="3351"/>
                  <a:ext cx="31" cy="17"/>
                </a:xfrm>
                <a:custGeom>
                  <a:avLst/>
                  <a:gdLst>
                    <a:gd name="T0" fmla="*/ 2 w 29"/>
                    <a:gd name="T1" fmla="*/ 9 h 18"/>
                    <a:gd name="T2" fmla="*/ 2147483646 w 29"/>
                    <a:gd name="T3" fmla="*/ 9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20" name="Freeform 71">
                  <a:extLst>
                    <a:ext uri="{FF2B5EF4-FFF2-40B4-BE49-F238E27FC236}">
                      <a16:creationId xmlns:a16="http://schemas.microsoft.com/office/drawing/2014/main" id="{0399F7E5-0748-4F7A-87FD-12EDCF8E3E0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32" y="3305"/>
                  <a:ext cx="36" cy="51"/>
                </a:xfrm>
                <a:custGeom>
                  <a:avLst/>
                  <a:gdLst>
                    <a:gd name="T0" fmla="*/ 27 w 36"/>
                    <a:gd name="T1" fmla="*/ 2147483646 h 49"/>
                    <a:gd name="T2" fmla="*/ 0 w 36"/>
                    <a:gd name="T3" fmla="*/ 2147483646 h 49"/>
                    <a:gd name="T4" fmla="*/ 36 w 36"/>
                    <a:gd name="T5" fmla="*/ 2147483646 h 49"/>
                    <a:gd name="T6" fmla="*/ 24 w 36"/>
                    <a:gd name="T7" fmla="*/ 2147483646 h 49"/>
                    <a:gd name="T8" fmla="*/ 27 w 36"/>
                    <a:gd name="T9" fmla="*/ 214748364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21" name="Freeform 72">
                  <a:extLst>
                    <a:ext uri="{FF2B5EF4-FFF2-40B4-BE49-F238E27FC236}">
                      <a16:creationId xmlns:a16="http://schemas.microsoft.com/office/drawing/2014/main" id="{E0973431-C697-4D5E-834C-33BA36F2246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65" y="3276"/>
                  <a:ext cx="40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8412783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22" name="Freeform 73">
                  <a:extLst>
                    <a:ext uri="{FF2B5EF4-FFF2-40B4-BE49-F238E27FC236}">
                      <a16:creationId xmlns:a16="http://schemas.microsoft.com/office/drawing/2014/main" id="{93917A63-7F7D-4E71-97A2-A56832269FF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107" y="3224"/>
                  <a:ext cx="44" cy="34"/>
                </a:xfrm>
                <a:custGeom>
                  <a:avLst/>
                  <a:gdLst>
                    <a:gd name="T0" fmla="*/ 20 w 44"/>
                    <a:gd name="T1" fmla="*/ 64785404 h 33"/>
                    <a:gd name="T2" fmla="*/ 2 w 44"/>
                    <a:gd name="T3" fmla="*/ 45279064 h 33"/>
                    <a:gd name="T4" fmla="*/ 26 w 44"/>
                    <a:gd name="T5" fmla="*/ 0 h 33"/>
                    <a:gd name="T6" fmla="*/ 20 w 44"/>
                    <a:gd name="T7" fmla="*/ 64785404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23" name="Freeform 74">
                  <a:extLst>
                    <a:ext uri="{FF2B5EF4-FFF2-40B4-BE49-F238E27FC236}">
                      <a16:creationId xmlns:a16="http://schemas.microsoft.com/office/drawing/2014/main" id="{46D58B80-118E-4FE1-BFA9-33876D5CD75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96" y="3159"/>
                  <a:ext cx="13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3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24" name="Freeform 75">
                  <a:extLst>
                    <a:ext uri="{FF2B5EF4-FFF2-40B4-BE49-F238E27FC236}">
                      <a16:creationId xmlns:a16="http://schemas.microsoft.com/office/drawing/2014/main" id="{D1E8D8AB-4DDC-402A-826C-C1B37E5469D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06" y="1985"/>
                  <a:ext cx="23" cy="17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2147483646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25" name="Freeform 76">
                  <a:extLst>
                    <a:ext uri="{FF2B5EF4-FFF2-40B4-BE49-F238E27FC236}">
                      <a16:creationId xmlns:a16="http://schemas.microsoft.com/office/drawing/2014/main" id="{E9336EB2-50B5-415D-A19B-F6E0DAB2C8D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36" y="1979"/>
                  <a:ext cx="31" cy="21"/>
                </a:xfrm>
                <a:custGeom>
                  <a:avLst/>
                  <a:gdLst>
                    <a:gd name="T0" fmla="*/ 16 w 31"/>
                    <a:gd name="T1" fmla="*/ 2147483646 h 20"/>
                    <a:gd name="T2" fmla="*/ 4 w 31"/>
                    <a:gd name="T3" fmla="*/ 0 h 20"/>
                    <a:gd name="T4" fmla="*/ 16 w 31"/>
                    <a:gd name="T5" fmla="*/ 2147483646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26" name="Freeform 77">
                  <a:extLst>
                    <a:ext uri="{FF2B5EF4-FFF2-40B4-BE49-F238E27FC236}">
                      <a16:creationId xmlns:a16="http://schemas.microsoft.com/office/drawing/2014/main" id="{92A8EA01-803B-4AAE-AEF4-F9EF72C0CFB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9" y="1979"/>
                  <a:ext cx="63" cy="50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32 w 64"/>
                    <a:gd name="T5" fmla="*/ 12 h 51"/>
                    <a:gd name="T6" fmla="*/ 32 w 64"/>
                    <a:gd name="T7" fmla="*/ 25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89F3412D-E08E-4785-803F-83B2B8C1238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9" y="674"/>
                  <a:ext cx="905" cy="627"/>
                </a:xfrm>
                <a:custGeom>
                  <a:avLst/>
                  <a:gdLst>
                    <a:gd name="T0" fmla="*/ 453 w 906"/>
                    <a:gd name="T1" fmla="*/ 105 h 630"/>
                    <a:gd name="T2" fmla="*/ 453 w 906"/>
                    <a:gd name="T3" fmla="*/ 105 h 630"/>
                    <a:gd name="T4" fmla="*/ 453 w 906"/>
                    <a:gd name="T5" fmla="*/ 105 h 630"/>
                    <a:gd name="T6" fmla="*/ 453 w 906"/>
                    <a:gd name="T7" fmla="*/ 105 h 630"/>
                    <a:gd name="T8" fmla="*/ 453 w 906"/>
                    <a:gd name="T9" fmla="*/ 105 h 630"/>
                    <a:gd name="T10" fmla="*/ 453 w 906"/>
                    <a:gd name="T11" fmla="*/ 105 h 630"/>
                    <a:gd name="T12" fmla="*/ 453 w 906"/>
                    <a:gd name="T13" fmla="*/ 105 h 630"/>
                    <a:gd name="T14" fmla="*/ 453 w 906"/>
                    <a:gd name="T15" fmla="*/ 105 h 630"/>
                    <a:gd name="T16" fmla="*/ 441 w 906"/>
                    <a:gd name="T17" fmla="*/ 105 h 630"/>
                    <a:gd name="T18" fmla="*/ 408 w 906"/>
                    <a:gd name="T19" fmla="*/ 105 h 630"/>
                    <a:gd name="T20" fmla="*/ 381 w 906"/>
                    <a:gd name="T21" fmla="*/ 105 h 630"/>
                    <a:gd name="T22" fmla="*/ 318 w 906"/>
                    <a:gd name="T23" fmla="*/ 105 h 630"/>
                    <a:gd name="T24" fmla="*/ 336 w 906"/>
                    <a:gd name="T25" fmla="*/ 105 h 630"/>
                    <a:gd name="T26" fmla="*/ 300 w 906"/>
                    <a:gd name="T27" fmla="*/ 105 h 630"/>
                    <a:gd name="T28" fmla="*/ 321 w 906"/>
                    <a:gd name="T29" fmla="*/ 105 h 630"/>
                    <a:gd name="T30" fmla="*/ 366 w 906"/>
                    <a:gd name="T31" fmla="*/ 105 h 630"/>
                    <a:gd name="T32" fmla="*/ 357 w 906"/>
                    <a:gd name="T33" fmla="*/ 105 h 630"/>
                    <a:gd name="T34" fmla="*/ 378 w 906"/>
                    <a:gd name="T35" fmla="*/ 105 h 630"/>
                    <a:gd name="T36" fmla="*/ 378 w 906"/>
                    <a:gd name="T37" fmla="*/ 105 h 630"/>
                    <a:gd name="T38" fmla="*/ 372 w 906"/>
                    <a:gd name="T39" fmla="*/ 105 h 630"/>
                    <a:gd name="T40" fmla="*/ 357 w 906"/>
                    <a:gd name="T41" fmla="*/ 105 h 630"/>
                    <a:gd name="T42" fmla="*/ 363 w 906"/>
                    <a:gd name="T43" fmla="*/ 105 h 630"/>
                    <a:gd name="T44" fmla="*/ 357 w 906"/>
                    <a:gd name="T45" fmla="*/ 105 h 630"/>
                    <a:gd name="T46" fmla="*/ 363 w 906"/>
                    <a:gd name="T47" fmla="*/ 105 h 630"/>
                    <a:gd name="T48" fmla="*/ 348 w 906"/>
                    <a:gd name="T49" fmla="*/ 105 h 630"/>
                    <a:gd name="T50" fmla="*/ 315 w 906"/>
                    <a:gd name="T51" fmla="*/ 105 h 630"/>
                    <a:gd name="T52" fmla="*/ 294 w 906"/>
                    <a:gd name="T53" fmla="*/ 105 h 630"/>
                    <a:gd name="T54" fmla="*/ 261 w 906"/>
                    <a:gd name="T55" fmla="*/ 105 h 630"/>
                    <a:gd name="T56" fmla="*/ 252 w 906"/>
                    <a:gd name="T57" fmla="*/ 105 h 630"/>
                    <a:gd name="T58" fmla="*/ 225 w 906"/>
                    <a:gd name="T59" fmla="*/ 105 h 630"/>
                    <a:gd name="T60" fmla="*/ 177 w 906"/>
                    <a:gd name="T61" fmla="*/ 105 h 630"/>
                    <a:gd name="T62" fmla="*/ 174 w 906"/>
                    <a:gd name="T63" fmla="*/ 105 h 630"/>
                    <a:gd name="T64" fmla="*/ 144 w 906"/>
                    <a:gd name="T65" fmla="*/ 105 h 630"/>
                    <a:gd name="T66" fmla="*/ 114 w 906"/>
                    <a:gd name="T67" fmla="*/ 105 h 630"/>
                    <a:gd name="T68" fmla="*/ 90 w 906"/>
                    <a:gd name="T69" fmla="*/ 105 h 630"/>
                    <a:gd name="T70" fmla="*/ 96 w 906"/>
                    <a:gd name="T71" fmla="*/ 105 h 630"/>
                    <a:gd name="T72" fmla="*/ 21 w 906"/>
                    <a:gd name="T73" fmla="*/ 105 h 630"/>
                    <a:gd name="T74" fmla="*/ 36 w 906"/>
                    <a:gd name="T75" fmla="*/ 105 h 630"/>
                    <a:gd name="T76" fmla="*/ 57 w 906"/>
                    <a:gd name="T77" fmla="*/ 105 h 630"/>
                    <a:gd name="T78" fmla="*/ 81 w 906"/>
                    <a:gd name="T79" fmla="*/ 105 h 630"/>
                    <a:gd name="T80" fmla="*/ 93 w 906"/>
                    <a:gd name="T81" fmla="*/ 10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5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05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453 w 906"/>
                    <a:gd name="T109" fmla="*/ 105 h 630"/>
                    <a:gd name="T110" fmla="*/ 453 w 906"/>
                    <a:gd name="T111" fmla="*/ 105 h 630"/>
                    <a:gd name="T112" fmla="*/ 453 w 906"/>
                    <a:gd name="T113" fmla="*/ 105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28" name="Freeform 79">
                  <a:extLst>
                    <a:ext uri="{FF2B5EF4-FFF2-40B4-BE49-F238E27FC236}">
                      <a16:creationId xmlns:a16="http://schemas.microsoft.com/office/drawing/2014/main" id="{01A4A0F6-DE18-4082-90A9-B1152F97239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44" y="494"/>
                  <a:ext cx="154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77 w 155"/>
                    <a:gd name="T13" fmla="*/ 37 h 100"/>
                    <a:gd name="T14" fmla="*/ 77 w 155"/>
                    <a:gd name="T15" fmla="*/ 70 h 100"/>
                    <a:gd name="T16" fmla="*/ 77 w 155"/>
                    <a:gd name="T17" fmla="*/ 79 h 100"/>
                    <a:gd name="T18" fmla="*/ 77 w 155"/>
                    <a:gd name="T19" fmla="*/ 88 h 100"/>
                    <a:gd name="T20" fmla="*/ 77 w 155"/>
                    <a:gd name="T21" fmla="*/ 100 h 100"/>
                    <a:gd name="T22" fmla="*/ 77 w 155"/>
                    <a:gd name="T23" fmla="*/ 100 h 100"/>
                    <a:gd name="T24" fmla="*/ 77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29" name="Freeform 80">
                  <a:extLst>
                    <a:ext uri="{FF2B5EF4-FFF2-40B4-BE49-F238E27FC236}">
                      <a16:creationId xmlns:a16="http://schemas.microsoft.com/office/drawing/2014/main" id="{5962FBBA-97E2-494D-88BA-8E9F0E9FA65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6" cy="54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33 w 67"/>
                    <a:gd name="T5" fmla="*/ 14 h 53"/>
                    <a:gd name="T6" fmla="*/ 33 w 67"/>
                    <a:gd name="T7" fmla="*/ 23 h 53"/>
                    <a:gd name="T8" fmla="*/ 33 w 67"/>
                    <a:gd name="T9" fmla="*/ 320341 h 53"/>
                    <a:gd name="T10" fmla="*/ 33 w 67"/>
                    <a:gd name="T11" fmla="*/ 448468 h 53"/>
                    <a:gd name="T12" fmla="*/ 33 w 67"/>
                    <a:gd name="T13" fmla="*/ 320341 h 53"/>
                    <a:gd name="T14" fmla="*/ 20 w 67"/>
                    <a:gd name="T15" fmla="*/ 286355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30" name="Freeform 81">
                  <a:extLst>
                    <a:ext uri="{FF2B5EF4-FFF2-40B4-BE49-F238E27FC236}">
                      <a16:creationId xmlns:a16="http://schemas.microsoft.com/office/drawing/2014/main" id="{413A52E5-98D3-4CA3-8F86-F8EB5ED5FD9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3" y="642"/>
                  <a:ext cx="30" cy="29"/>
                </a:xfrm>
                <a:custGeom>
                  <a:avLst/>
                  <a:gdLst>
                    <a:gd name="T0" fmla="*/ 8 w 31"/>
                    <a:gd name="T1" fmla="*/ 7 h 31"/>
                    <a:gd name="T2" fmla="*/ 15 w 31"/>
                    <a:gd name="T3" fmla="*/ 7 h 31"/>
                    <a:gd name="T4" fmla="*/ 15 w 31"/>
                    <a:gd name="T5" fmla="*/ 7 h 31"/>
                    <a:gd name="T6" fmla="*/ 8 w 31"/>
                    <a:gd name="T7" fmla="*/ 7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31" name="Freeform 82">
                  <a:extLst>
                    <a:ext uri="{FF2B5EF4-FFF2-40B4-BE49-F238E27FC236}">
                      <a16:creationId xmlns:a16="http://schemas.microsoft.com/office/drawing/2014/main" id="{1FAE8CA1-FA98-416A-8138-3954D1C0F49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17" y="616"/>
                  <a:ext cx="71" cy="34"/>
                </a:xfrm>
                <a:custGeom>
                  <a:avLst/>
                  <a:gdLst>
                    <a:gd name="T0" fmla="*/ 24 w 70"/>
                    <a:gd name="T1" fmla="*/ 9 h 33"/>
                    <a:gd name="T2" fmla="*/ 60157 w 70"/>
                    <a:gd name="T3" fmla="*/ 9 h 33"/>
                    <a:gd name="T4" fmla="*/ 65502 w 70"/>
                    <a:gd name="T5" fmla="*/ 41400207 h 33"/>
                    <a:gd name="T6" fmla="*/ 44660 w 70"/>
                    <a:gd name="T7" fmla="*/ 59235525 h 33"/>
                    <a:gd name="T8" fmla="*/ 33 w 70"/>
                    <a:gd name="T9" fmla="*/ 64785404 h 33"/>
                    <a:gd name="T10" fmla="*/ 18 w 70"/>
                    <a:gd name="T11" fmla="*/ 59235525 h 33"/>
                    <a:gd name="T12" fmla="*/ 9 w 70"/>
                    <a:gd name="T13" fmla="*/ 54161079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32" name="Freeform 83">
                  <a:extLst>
                    <a:ext uri="{FF2B5EF4-FFF2-40B4-BE49-F238E27FC236}">
                      <a16:creationId xmlns:a16="http://schemas.microsoft.com/office/drawing/2014/main" id="{D1FB4796-0F5F-47BD-8232-4645E58BA61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3" y="578"/>
                  <a:ext cx="145" cy="75"/>
                </a:xfrm>
                <a:custGeom>
                  <a:avLst/>
                  <a:gdLst>
                    <a:gd name="T0" fmla="*/ 145 w 145"/>
                    <a:gd name="T1" fmla="*/ 19 h 77"/>
                    <a:gd name="T2" fmla="*/ 91 w 145"/>
                    <a:gd name="T3" fmla="*/ 19 h 77"/>
                    <a:gd name="T4" fmla="*/ 34 w 145"/>
                    <a:gd name="T5" fmla="*/ 19 h 77"/>
                    <a:gd name="T6" fmla="*/ 16 w 145"/>
                    <a:gd name="T7" fmla="*/ 19 h 77"/>
                    <a:gd name="T8" fmla="*/ 43 w 145"/>
                    <a:gd name="T9" fmla="*/ 19 h 77"/>
                    <a:gd name="T10" fmla="*/ 61 w 145"/>
                    <a:gd name="T11" fmla="*/ 19 h 77"/>
                    <a:gd name="T12" fmla="*/ 79 w 145"/>
                    <a:gd name="T13" fmla="*/ 19 h 77"/>
                    <a:gd name="T14" fmla="*/ 94 w 145"/>
                    <a:gd name="T15" fmla="*/ 19 h 77"/>
                    <a:gd name="T16" fmla="*/ 133 w 145"/>
                    <a:gd name="T17" fmla="*/ 19 h 77"/>
                    <a:gd name="T18" fmla="*/ 145 w 145"/>
                    <a:gd name="T19" fmla="*/ 1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33" name="Freeform 84">
                  <a:extLst>
                    <a:ext uri="{FF2B5EF4-FFF2-40B4-BE49-F238E27FC236}">
                      <a16:creationId xmlns:a16="http://schemas.microsoft.com/office/drawing/2014/main" id="{D8197E3B-32B1-4EF6-B06F-FCBE9544EDB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9" cy="156"/>
                </a:xfrm>
                <a:custGeom>
                  <a:avLst/>
                  <a:gdLst>
                    <a:gd name="T0" fmla="*/ 3761 w 397"/>
                    <a:gd name="T1" fmla="*/ 3 h 156"/>
                    <a:gd name="T2" fmla="*/ 3576 w 397"/>
                    <a:gd name="T3" fmla="*/ 27 h 156"/>
                    <a:gd name="T4" fmla="*/ 3453 w 397"/>
                    <a:gd name="T5" fmla="*/ 33 h 156"/>
                    <a:gd name="T6" fmla="*/ 3630 w 397"/>
                    <a:gd name="T7" fmla="*/ 57 h 156"/>
                    <a:gd name="T8" fmla="*/ 4416 w 397"/>
                    <a:gd name="T9" fmla="*/ 90 h 156"/>
                    <a:gd name="T10" fmla="*/ 3761 w 397"/>
                    <a:gd name="T11" fmla="*/ 117 h 156"/>
                    <a:gd name="T12" fmla="*/ 3630 w 397"/>
                    <a:gd name="T13" fmla="*/ 132 h 156"/>
                    <a:gd name="T14" fmla="*/ 3402 w 397"/>
                    <a:gd name="T15" fmla="*/ 138 h 156"/>
                    <a:gd name="T16" fmla="*/ 2633 w 397"/>
                    <a:gd name="T17" fmla="*/ 129 h 156"/>
                    <a:gd name="T18" fmla="*/ 2231 w 397"/>
                    <a:gd name="T19" fmla="*/ 147 h 156"/>
                    <a:gd name="T20" fmla="*/ 1918 w 397"/>
                    <a:gd name="T21" fmla="*/ 156 h 156"/>
                    <a:gd name="T22" fmla="*/ 1650 w 397"/>
                    <a:gd name="T23" fmla="*/ 147 h 156"/>
                    <a:gd name="T24" fmla="*/ 1483 w 397"/>
                    <a:gd name="T25" fmla="*/ 123 h 156"/>
                    <a:gd name="T26" fmla="*/ 1315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1948 w 397"/>
                    <a:gd name="T45" fmla="*/ 3 h 156"/>
                    <a:gd name="T46" fmla="*/ 3061 w 397"/>
                    <a:gd name="T47" fmla="*/ 0 h 156"/>
                    <a:gd name="T48" fmla="*/ 3761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34" name="Freeform 85">
                  <a:extLst>
                    <a:ext uri="{FF2B5EF4-FFF2-40B4-BE49-F238E27FC236}">
                      <a16:creationId xmlns:a16="http://schemas.microsoft.com/office/drawing/2014/main" id="{3F7C409B-4D51-46E1-A858-7421F8F82AB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2" y="604"/>
                  <a:ext cx="40" cy="29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5 h 30"/>
                    <a:gd name="T4" fmla="*/ 27 w 40"/>
                    <a:gd name="T5" fmla="*/ 15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35" name="Freeform 86">
                  <a:extLst>
                    <a:ext uri="{FF2B5EF4-FFF2-40B4-BE49-F238E27FC236}">
                      <a16:creationId xmlns:a16="http://schemas.microsoft.com/office/drawing/2014/main" id="{32D9C61E-5D9B-4D1B-B3B3-1E0FBB45E37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9" y="646"/>
                  <a:ext cx="36" cy="13"/>
                </a:xfrm>
                <a:custGeom>
                  <a:avLst/>
                  <a:gdLst>
                    <a:gd name="T0" fmla="*/ 2147483646 w 32"/>
                    <a:gd name="T1" fmla="*/ 0 h 15"/>
                    <a:gd name="T2" fmla="*/ 2147483646 w 32"/>
                    <a:gd name="T3" fmla="*/ 3 h 15"/>
                    <a:gd name="T4" fmla="*/ 2147483646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36" name="Freeform 87">
                  <a:extLst>
                    <a:ext uri="{FF2B5EF4-FFF2-40B4-BE49-F238E27FC236}">
                      <a16:creationId xmlns:a16="http://schemas.microsoft.com/office/drawing/2014/main" id="{DE993637-8B4F-47F3-9471-5495AB0B597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09" y="660"/>
                  <a:ext cx="70" cy="67"/>
                </a:xfrm>
                <a:custGeom>
                  <a:avLst/>
                  <a:gdLst>
                    <a:gd name="T0" fmla="*/ 9 w 69"/>
                    <a:gd name="T1" fmla="*/ 9 h 66"/>
                    <a:gd name="T2" fmla="*/ 50972 w 69"/>
                    <a:gd name="T3" fmla="*/ 12 h 66"/>
                    <a:gd name="T4" fmla="*/ 55567 w 69"/>
                    <a:gd name="T5" fmla="*/ 30 h 66"/>
                    <a:gd name="T6" fmla="*/ 71994 w 69"/>
                    <a:gd name="T7" fmla="*/ 72588 h 66"/>
                    <a:gd name="T8" fmla="*/ 44781 w 69"/>
                    <a:gd name="T9" fmla="*/ 79442 h 66"/>
                    <a:gd name="T10" fmla="*/ 0 w 69"/>
                    <a:gd name="T11" fmla="*/ 63400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868AFBDA-D371-4F78-8FA0-6AF5A591876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3" y="692"/>
                  <a:ext cx="88" cy="58"/>
                </a:xfrm>
                <a:custGeom>
                  <a:avLst/>
                  <a:gdLst>
                    <a:gd name="T0" fmla="*/ 0 w 90"/>
                    <a:gd name="T1" fmla="*/ 15 h 60"/>
                    <a:gd name="T2" fmla="*/ 22 w 90"/>
                    <a:gd name="T3" fmla="*/ 15 h 60"/>
                    <a:gd name="T4" fmla="*/ 22 w 90"/>
                    <a:gd name="T5" fmla="*/ 15 h 60"/>
                    <a:gd name="T6" fmla="*/ 22 w 90"/>
                    <a:gd name="T7" fmla="*/ 15 h 60"/>
                    <a:gd name="T8" fmla="*/ 3 w 90"/>
                    <a:gd name="T9" fmla="*/ 15 h 60"/>
                    <a:gd name="T10" fmla="*/ 0 w 90"/>
                    <a:gd name="T11" fmla="*/ 15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38" name="Freeform 89">
                  <a:extLst>
                    <a:ext uri="{FF2B5EF4-FFF2-40B4-BE49-F238E27FC236}">
                      <a16:creationId xmlns:a16="http://schemas.microsoft.com/office/drawing/2014/main" id="{969EDC16-B339-4E2D-B88D-6C9F2E17106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7" y="653"/>
                  <a:ext cx="163" cy="79"/>
                </a:xfrm>
                <a:custGeom>
                  <a:avLst/>
                  <a:gdLst>
                    <a:gd name="T0" fmla="*/ 30 w 162"/>
                    <a:gd name="T1" fmla="*/ 2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2669 w 162"/>
                    <a:gd name="T11" fmla="*/ 20 h 81"/>
                    <a:gd name="T12" fmla="*/ 2525 w 162"/>
                    <a:gd name="T13" fmla="*/ 20 h 81"/>
                    <a:gd name="T14" fmla="*/ 2346 w 162"/>
                    <a:gd name="T15" fmla="*/ 20 h 81"/>
                    <a:gd name="T16" fmla="*/ 1988 w 162"/>
                    <a:gd name="T17" fmla="*/ 20 h 81"/>
                    <a:gd name="T18" fmla="*/ 78 w 162"/>
                    <a:gd name="T19" fmla="*/ 20 h 81"/>
                    <a:gd name="T20" fmla="*/ 63 w 162"/>
                    <a:gd name="T21" fmla="*/ 20 h 81"/>
                    <a:gd name="T22" fmla="*/ 30 w 162"/>
                    <a:gd name="T23" fmla="*/ 2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39" name="Freeform 90">
                  <a:extLst>
                    <a:ext uri="{FF2B5EF4-FFF2-40B4-BE49-F238E27FC236}">
                      <a16:creationId xmlns:a16="http://schemas.microsoft.com/office/drawing/2014/main" id="{93DB1304-684E-4D9E-82E3-7F752236FE0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44" y="616"/>
                  <a:ext cx="57" cy="34"/>
                </a:xfrm>
                <a:custGeom>
                  <a:avLst/>
                  <a:gdLst>
                    <a:gd name="T0" fmla="*/ 14 w 59"/>
                    <a:gd name="T1" fmla="*/ 0 h 36"/>
                    <a:gd name="T2" fmla="*/ 14 w 59"/>
                    <a:gd name="T3" fmla="*/ 9 h 36"/>
                    <a:gd name="T4" fmla="*/ 14 w 59"/>
                    <a:gd name="T5" fmla="*/ 9 h 36"/>
                    <a:gd name="T6" fmla="*/ 14 w 59"/>
                    <a:gd name="T7" fmla="*/ 9 h 36"/>
                    <a:gd name="T8" fmla="*/ 8 w 59"/>
                    <a:gd name="T9" fmla="*/ 9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40" name="Freeform 91">
                  <a:extLst>
                    <a:ext uri="{FF2B5EF4-FFF2-40B4-BE49-F238E27FC236}">
                      <a16:creationId xmlns:a16="http://schemas.microsoft.com/office/drawing/2014/main" id="{829BF866-9A79-4BE8-B455-33C099A670B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9" y="541"/>
                  <a:ext cx="385" cy="226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1386 w 383"/>
                    <a:gd name="T19" fmla="*/ 78 h 225"/>
                    <a:gd name="T20" fmla="*/ 1570 w 383"/>
                    <a:gd name="T21" fmla="*/ 93 h 225"/>
                    <a:gd name="T22" fmla="*/ 1386 w 383"/>
                    <a:gd name="T23" fmla="*/ 102 h 225"/>
                    <a:gd name="T24" fmla="*/ 1594 w 383"/>
                    <a:gd name="T25" fmla="*/ 1128 h 225"/>
                    <a:gd name="T26" fmla="*/ 1863 w 383"/>
                    <a:gd name="T27" fmla="*/ 1203 h 225"/>
                    <a:gd name="T28" fmla="*/ 2178 w 383"/>
                    <a:gd name="T29" fmla="*/ 1218 h 225"/>
                    <a:gd name="T30" fmla="*/ 2355 w 383"/>
                    <a:gd name="T31" fmla="*/ 1412 h 225"/>
                    <a:gd name="T32" fmla="*/ 2885 w 383"/>
                    <a:gd name="T33" fmla="*/ 1655 h 225"/>
                    <a:gd name="T34" fmla="*/ 2710 w 383"/>
                    <a:gd name="T35" fmla="*/ 1676 h 225"/>
                    <a:gd name="T36" fmla="*/ 2975 w 383"/>
                    <a:gd name="T37" fmla="*/ 1722 h 225"/>
                    <a:gd name="T38" fmla="*/ 3776 w 383"/>
                    <a:gd name="T39" fmla="*/ 1818 h 225"/>
                    <a:gd name="T40" fmla="*/ 3802 w 383"/>
                    <a:gd name="T41" fmla="*/ 1613 h 225"/>
                    <a:gd name="T42" fmla="*/ 3836 w 383"/>
                    <a:gd name="T43" fmla="*/ 1412 h 225"/>
                    <a:gd name="T44" fmla="*/ 4774 w 383"/>
                    <a:gd name="T45" fmla="*/ 1286 h 225"/>
                    <a:gd name="T46" fmla="*/ 3218 w 383"/>
                    <a:gd name="T47" fmla="*/ 81 h 225"/>
                    <a:gd name="T48" fmla="*/ 1670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41" name="Freeform 92">
                  <a:extLst>
                    <a:ext uri="{FF2B5EF4-FFF2-40B4-BE49-F238E27FC236}">
                      <a16:creationId xmlns:a16="http://schemas.microsoft.com/office/drawing/2014/main" id="{42734495-F982-4DB7-A23A-3408AB73C4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0" cy="38"/>
                </a:xfrm>
                <a:custGeom>
                  <a:avLst/>
                  <a:gdLst>
                    <a:gd name="T0" fmla="*/ 18 w 81"/>
                    <a:gd name="T1" fmla="*/ 19 h 39"/>
                    <a:gd name="T2" fmla="*/ 40 w 81"/>
                    <a:gd name="T3" fmla="*/ 0 h 39"/>
                    <a:gd name="T4" fmla="*/ 40 w 81"/>
                    <a:gd name="T5" fmla="*/ 18 h 39"/>
                    <a:gd name="T6" fmla="*/ 40 w 81"/>
                    <a:gd name="T7" fmla="*/ 19 h 39"/>
                    <a:gd name="T8" fmla="*/ 27 w 81"/>
                    <a:gd name="T9" fmla="*/ 19 h 39"/>
                    <a:gd name="T10" fmla="*/ 18 w 81"/>
                    <a:gd name="T11" fmla="*/ 19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42" name="Freeform 93">
                  <a:extLst>
                    <a:ext uri="{FF2B5EF4-FFF2-40B4-BE49-F238E27FC236}">
                      <a16:creationId xmlns:a16="http://schemas.microsoft.com/office/drawing/2014/main" id="{8E71EED5-89C9-4585-BB30-CF80FE492AD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77" y="658"/>
                  <a:ext cx="93" cy="42"/>
                </a:xfrm>
                <a:custGeom>
                  <a:avLst/>
                  <a:gdLst>
                    <a:gd name="T0" fmla="*/ 15 w 93"/>
                    <a:gd name="T1" fmla="*/ 2147483646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2147483646 h 40"/>
                    <a:gd name="T8" fmla="*/ 42 w 93"/>
                    <a:gd name="T9" fmla="*/ 2147483646 h 40"/>
                    <a:gd name="T10" fmla="*/ 9 w 93"/>
                    <a:gd name="T11" fmla="*/ 2147483646 h 40"/>
                    <a:gd name="T12" fmla="*/ 12 w 93"/>
                    <a:gd name="T13" fmla="*/ 2147483646 h 40"/>
                    <a:gd name="T14" fmla="*/ 15 w 93"/>
                    <a:gd name="T15" fmla="*/ 2147483646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43" name="Freeform 94">
                  <a:extLst>
                    <a:ext uri="{FF2B5EF4-FFF2-40B4-BE49-F238E27FC236}">
                      <a16:creationId xmlns:a16="http://schemas.microsoft.com/office/drawing/2014/main" id="{FA0D28F4-FD47-4452-B0F5-A8B58957874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7" y="681"/>
                  <a:ext cx="53" cy="29"/>
                </a:xfrm>
                <a:custGeom>
                  <a:avLst/>
                  <a:gdLst>
                    <a:gd name="T0" fmla="*/ 14 w 53"/>
                    <a:gd name="T1" fmla="*/ 7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7 h 31"/>
                    <a:gd name="T8" fmla="*/ 23 w 53"/>
                    <a:gd name="T9" fmla="*/ 7 h 31"/>
                    <a:gd name="T10" fmla="*/ 14 w 53"/>
                    <a:gd name="T11" fmla="*/ 7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44" name="Freeform 95">
                  <a:extLst>
                    <a:ext uri="{FF2B5EF4-FFF2-40B4-BE49-F238E27FC236}">
                      <a16:creationId xmlns:a16="http://schemas.microsoft.com/office/drawing/2014/main" id="{A6CEBB1A-8E48-4D6D-8DFC-455D8F8F043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9" y="745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45" name="Freeform 96">
                  <a:extLst>
                    <a:ext uri="{FF2B5EF4-FFF2-40B4-BE49-F238E27FC236}">
                      <a16:creationId xmlns:a16="http://schemas.microsoft.com/office/drawing/2014/main" id="{800837B4-16CA-4B21-ADBA-EE78AF264A3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8" cy="30"/>
                </a:xfrm>
                <a:custGeom>
                  <a:avLst/>
                  <a:gdLst>
                    <a:gd name="T0" fmla="*/ 0 w 45"/>
                    <a:gd name="T1" fmla="*/ 12 h 31"/>
                    <a:gd name="T2" fmla="*/ 2147483646 w 45"/>
                    <a:gd name="T3" fmla="*/ 15 h 31"/>
                    <a:gd name="T4" fmla="*/ 2147483646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46" name="Freeform 97">
                  <a:extLst>
                    <a:ext uri="{FF2B5EF4-FFF2-40B4-BE49-F238E27FC236}">
                      <a16:creationId xmlns:a16="http://schemas.microsoft.com/office/drawing/2014/main" id="{015E8EFA-0668-4650-B428-99A11C2CBCF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3" y="829"/>
                  <a:ext cx="58" cy="29"/>
                </a:xfrm>
                <a:custGeom>
                  <a:avLst/>
                  <a:gdLst>
                    <a:gd name="T0" fmla="*/ 0 w 54"/>
                    <a:gd name="T1" fmla="*/ 15 h 30"/>
                    <a:gd name="T2" fmla="*/ 2147483646 w 54"/>
                    <a:gd name="T3" fmla="*/ 15 h 30"/>
                    <a:gd name="T4" fmla="*/ 0 w 54"/>
                    <a:gd name="T5" fmla="*/ 1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47" name="Freeform 98">
                  <a:extLst>
                    <a:ext uri="{FF2B5EF4-FFF2-40B4-BE49-F238E27FC236}">
                      <a16:creationId xmlns:a16="http://schemas.microsoft.com/office/drawing/2014/main" id="{15EAA551-79E5-4DC6-83DD-E2CE87EC585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7" y="864"/>
                  <a:ext cx="39" cy="25"/>
                </a:xfrm>
                <a:custGeom>
                  <a:avLst/>
                  <a:gdLst>
                    <a:gd name="T0" fmla="*/ 6 w 40"/>
                    <a:gd name="T1" fmla="*/ 10 h 24"/>
                    <a:gd name="T2" fmla="*/ 20 w 40"/>
                    <a:gd name="T3" fmla="*/ 4 h 24"/>
                    <a:gd name="T4" fmla="*/ 12 w 40"/>
                    <a:gd name="T5" fmla="*/ 2147483646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48" name="Freeform 99">
                  <a:extLst>
                    <a:ext uri="{FF2B5EF4-FFF2-40B4-BE49-F238E27FC236}">
                      <a16:creationId xmlns:a16="http://schemas.microsoft.com/office/drawing/2014/main" id="{1E2CA04A-09D9-437D-AD88-A5C4995567E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0" y="898"/>
                  <a:ext cx="31" cy="21"/>
                </a:xfrm>
                <a:custGeom>
                  <a:avLst/>
                  <a:gdLst>
                    <a:gd name="T0" fmla="*/ 3 w 30"/>
                    <a:gd name="T1" fmla="*/ 5 h 20"/>
                    <a:gd name="T2" fmla="*/ 255726466 w 30"/>
                    <a:gd name="T3" fmla="*/ 2147483646 h 20"/>
                    <a:gd name="T4" fmla="*/ 12 w 30"/>
                    <a:gd name="T5" fmla="*/ 2147483646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49" name="Freeform 100">
                  <a:extLst>
                    <a:ext uri="{FF2B5EF4-FFF2-40B4-BE49-F238E27FC236}">
                      <a16:creationId xmlns:a16="http://schemas.microsoft.com/office/drawing/2014/main" id="{9F1D6E80-3F50-497C-B013-B81C0C751A5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54" y="974"/>
                  <a:ext cx="61" cy="42"/>
                </a:xfrm>
                <a:custGeom>
                  <a:avLst/>
                  <a:gdLst>
                    <a:gd name="T0" fmla="*/ 31 w 62"/>
                    <a:gd name="T1" fmla="*/ 18 h 41"/>
                    <a:gd name="T2" fmla="*/ 4 w 62"/>
                    <a:gd name="T3" fmla="*/ 3018619 h 41"/>
                    <a:gd name="T4" fmla="*/ 16 w 62"/>
                    <a:gd name="T5" fmla="*/ 0 h 41"/>
                    <a:gd name="T6" fmla="*/ 31 w 62"/>
                    <a:gd name="T7" fmla="*/ 3 h 41"/>
                    <a:gd name="T8" fmla="*/ 31 w 62"/>
                    <a:gd name="T9" fmla="*/ 18 h 41"/>
                    <a:gd name="T10" fmla="*/ 31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50" name="Freeform 101">
                  <a:extLst>
                    <a:ext uri="{FF2B5EF4-FFF2-40B4-BE49-F238E27FC236}">
                      <a16:creationId xmlns:a16="http://schemas.microsoft.com/office/drawing/2014/main" id="{0F49B74D-B94F-4904-B355-F8989ED3DDC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20" y="982"/>
                  <a:ext cx="45" cy="16"/>
                </a:xfrm>
                <a:custGeom>
                  <a:avLst/>
                  <a:gdLst>
                    <a:gd name="T0" fmla="*/ 25 w 45"/>
                    <a:gd name="T1" fmla="*/ 4 h 18"/>
                    <a:gd name="T2" fmla="*/ 16 w 45"/>
                    <a:gd name="T3" fmla="*/ 0 h 18"/>
                    <a:gd name="T4" fmla="*/ 34 w 45"/>
                    <a:gd name="T5" fmla="*/ 4 h 18"/>
                    <a:gd name="T6" fmla="*/ 25 w 45"/>
                    <a:gd name="T7" fmla="*/ 4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51" name="Freeform 102">
                  <a:extLst>
                    <a:ext uri="{FF2B5EF4-FFF2-40B4-BE49-F238E27FC236}">
                      <a16:creationId xmlns:a16="http://schemas.microsoft.com/office/drawing/2014/main" id="{CF9B29E1-06AF-4BCA-998F-1C0013D7E89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76" y="1014"/>
                  <a:ext cx="43" cy="21"/>
                </a:xfrm>
                <a:custGeom>
                  <a:avLst/>
                  <a:gdLst>
                    <a:gd name="T0" fmla="*/ 8 w 45"/>
                    <a:gd name="T1" fmla="*/ 5 h 23"/>
                    <a:gd name="T2" fmla="*/ 11 w 45"/>
                    <a:gd name="T3" fmla="*/ 5 h 23"/>
                    <a:gd name="T4" fmla="*/ 11 w 45"/>
                    <a:gd name="T5" fmla="*/ 5 h 23"/>
                    <a:gd name="T6" fmla="*/ 8 w 4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52" name="Freeform 103">
                  <a:extLst>
                    <a:ext uri="{FF2B5EF4-FFF2-40B4-BE49-F238E27FC236}">
                      <a16:creationId xmlns:a16="http://schemas.microsoft.com/office/drawing/2014/main" id="{193DAA7A-1578-41F7-9E15-3D9500B949D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23" y="986"/>
                  <a:ext cx="54" cy="25"/>
                </a:xfrm>
                <a:custGeom>
                  <a:avLst/>
                  <a:gdLst>
                    <a:gd name="T0" fmla="*/ 2147483646 w 50"/>
                    <a:gd name="T1" fmla="*/ 2 h 26"/>
                    <a:gd name="T2" fmla="*/ 2147483646 w 50"/>
                    <a:gd name="T3" fmla="*/ 13 h 26"/>
                    <a:gd name="T4" fmla="*/ 2147483646 w 50"/>
                    <a:gd name="T5" fmla="*/ 13 h 26"/>
                    <a:gd name="T6" fmla="*/ 2147483646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53" name="Freeform 104">
                  <a:extLst>
                    <a:ext uri="{FF2B5EF4-FFF2-40B4-BE49-F238E27FC236}">
                      <a16:creationId xmlns:a16="http://schemas.microsoft.com/office/drawing/2014/main" id="{B3F0B675-265F-4AA0-B4C5-D52F4B12E75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7" y="1091"/>
                  <a:ext cx="26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147483646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54" name="Freeform 105">
                  <a:extLst>
                    <a:ext uri="{FF2B5EF4-FFF2-40B4-BE49-F238E27FC236}">
                      <a16:creationId xmlns:a16="http://schemas.microsoft.com/office/drawing/2014/main" id="{7A18705A-1116-4132-B0E7-D49A6596E7A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5" cy="2297"/>
                </a:xfrm>
                <a:custGeom>
                  <a:avLst/>
                  <a:gdLst>
                    <a:gd name="T0" fmla="*/ 384 w 2308"/>
                    <a:gd name="T1" fmla="*/ 111 h 2297"/>
                    <a:gd name="T2" fmla="*/ 384 w 2308"/>
                    <a:gd name="T3" fmla="*/ 201 h 2297"/>
                    <a:gd name="T4" fmla="*/ 437 w 2308"/>
                    <a:gd name="T5" fmla="*/ 90 h 2297"/>
                    <a:gd name="T6" fmla="*/ 638 w 2308"/>
                    <a:gd name="T7" fmla="*/ 30 h 2297"/>
                    <a:gd name="T8" fmla="*/ 542 w 2308"/>
                    <a:gd name="T9" fmla="*/ 129 h 2297"/>
                    <a:gd name="T10" fmla="*/ 512 w 2308"/>
                    <a:gd name="T11" fmla="*/ 195 h 2297"/>
                    <a:gd name="T12" fmla="*/ 629 w 2308"/>
                    <a:gd name="T13" fmla="*/ 258 h 2297"/>
                    <a:gd name="T14" fmla="*/ 709 w 2308"/>
                    <a:gd name="T15" fmla="*/ 273 h 2297"/>
                    <a:gd name="T16" fmla="*/ 617 w 2308"/>
                    <a:gd name="T17" fmla="*/ 366 h 2297"/>
                    <a:gd name="T18" fmla="*/ 698 w 2308"/>
                    <a:gd name="T19" fmla="*/ 312 h 2297"/>
                    <a:gd name="T20" fmla="*/ 742 w 2308"/>
                    <a:gd name="T21" fmla="*/ 294 h 2297"/>
                    <a:gd name="T22" fmla="*/ 838 w 2308"/>
                    <a:gd name="T23" fmla="*/ 288 h 2297"/>
                    <a:gd name="T24" fmla="*/ 892 w 2308"/>
                    <a:gd name="T25" fmla="*/ 393 h 2297"/>
                    <a:gd name="T26" fmla="*/ 964 w 2308"/>
                    <a:gd name="T27" fmla="*/ 420 h 2297"/>
                    <a:gd name="T28" fmla="*/ 1021 w 2308"/>
                    <a:gd name="T29" fmla="*/ 426 h 2297"/>
                    <a:gd name="T30" fmla="*/ 1097 w 2308"/>
                    <a:gd name="T31" fmla="*/ 441 h 2297"/>
                    <a:gd name="T32" fmla="*/ 1171 w 2308"/>
                    <a:gd name="T33" fmla="*/ 408 h 2297"/>
                    <a:gd name="T34" fmla="*/ 1161 w 2308"/>
                    <a:gd name="T35" fmla="*/ 516 h 2297"/>
                    <a:gd name="T36" fmla="*/ 1136 w 2308"/>
                    <a:gd name="T37" fmla="*/ 641 h 2297"/>
                    <a:gd name="T38" fmla="*/ 1126 w 2308"/>
                    <a:gd name="T39" fmla="*/ 749 h 2297"/>
                    <a:gd name="T40" fmla="*/ 1125 w 2308"/>
                    <a:gd name="T41" fmla="*/ 861 h 2297"/>
                    <a:gd name="T42" fmla="*/ 1100 w 2308"/>
                    <a:gd name="T43" fmla="*/ 977 h 2297"/>
                    <a:gd name="T44" fmla="*/ 1095 w 2308"/>
                    <a:gd name="T45" fmla="*/ 769 h 2297"/>
                    <a:gd name="T46" fmla="*/ 1107 w 2308"/>
                    <a:gd name="T47" fmla="*/ 623 h 2297"/>
                    <a:gd name="T48" fmla="*/ 1080 w 2308"/>
                    <a:gd name="T49" fmla="*/ 717 h 2297"/>
                    <a:gd name="T50" fmla="*/ 947 w 2308"/>
                    <a:gd name="T51" fmla="*/ 861 h 2297"/>
                    <a:gd name="T52" fmla="*/ 970 w 2308"/>
                    <a:gd name="T53" fmla="*/ 1127 h 2297"/>
                    <a:gd name="T54" fmla="*/ 881 w 2308"/>
                    <a:gd name="T55" fmla="*/ 1263 h 2297"/>
                    <a:gd name="T56" fmla="*/ 869 w 2308"/>
                    <a:gd name="T57" fmla="*/ 1445 h 2297"/>
                    <a:gd name="T58" fmla="*/ 827 w 2308"/>
                    <a:gd name="T59" fmla="*/ 1329 h 2297"/>
                    <a:gd name="T60" fmla="*/ 796 w 2308"/>
                    <a:gd name="T61" fmla="*/ 1251 h 2297"/>
                    <a:gd name="T62" fmla="*/ 755 w 2308"/>
                    <a:gd name="T63" fmla="*/ 1349 h 2297"/>
                    <a:gd name="T64" fmla="*/ 760 w 2308"/>
                    <a:gd name="T65" fmla="*/ 1383 h 2297"/>
                    <a:gd name="T66" fmla="*/ 763 w 2308"/>
                    <a:gd name="T67" fmla="*/ 1517 h 2297"/>
                    <a:gd name="T68" fmla="*/ 739 w 2308"/>
                    <a:gd name="T69" fmla="*/ 1663 h 2297"/>
                    <a:gd name="T70" fmla="*/ 630 w 2308"/>
                    <a:gd name="T71" fmla="*/ 1769 h 2297"/>
                    <a:gd name="T72" fmla="*/ 452 w 2308"/>
                    <a:gd name="T73" fmla="*/ 1773 h 2297"/>
                    <a:gd name="T74" fmla="*/ 484 w 2308"/>
                    <a:gd name="T75" fmla="*/ 2031 h 2297"/>
                    <a:gd name="T76" fmla="*/ 384 w 2308"/>
                    <a:gd name="T77" fmla="*/ 2091 h 2297"/>
                    <a:gd name="T78" fmla="*/ 384 w 2308"/>
                    <a:gd name="T79" fmla="*/ 1943 h 2297"/>
                    <a:gd name="T80" fmla="*/ 384 w 2308"/>
                    <a:gd name="T81" fmla="*/ 2247 h 2297"/>
                    <a:gd name="T82" fmla="*/ 384 w 2308"/>
                    <a:gd name="T83" fmla="*/ 2085 h 2297"/>
                    <a:gd name="T84" fmla="*/ 384 w 2308"/>
                    <a:gd name="T85" fmla="*/ 1807 h 2297"/>
                    <a:gd name="T86" fmla="*/ 384 w 2308"/>
                    <a:gd name="T87" fmla="*/ 1565 h 2297"/>
                    <a:gd name="T88" fmla="*/ 38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384 w 2308"/>
                    <a:gd name="T107" fmla="*/ 515 h 2297"/>
                    <a:gd name="T108" fmla="*/ 384 w 2308"/>
                    <a:gd name="T109" fmla="*/ 673 h 2297"/>
                    <a:gd name="T110" fmla="*/ 378 w 2308"/>
                    <a:gd name="T111" fmla="*/ 733 h 2297"/>
                    <a:gd name="T112" fmla="*/ 384 w 2308"/>
                    <a:gd name="T113" fmla="*/ 599 h 2297"/>
                    <a:gd name="T114" fmla="*/ 384 w 2308"/>
                    <a:gd name="T115" fmla="*/ 411 h 2297"/>
                    <a:gd name="T116" fmla="*/ 384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55" name="Freeform 106">
                  <a:extLst>
                    <a:ext uri="{FF2B5EF4-FFF2-40B4-BE49-F238E27FC236}">
                      <a16:creationId xmlns:a16="http://schemas.microsoft.com/office/drawing/2014/main" id="{0BD90881-DFB9-4DEF-AC2A-15AC175D830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08" y="2103"/>
                  <a:ext cx="58" cy="88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17793 h 87"/>
                    <a:gd name="T14" fmla="*/ 38 w 58"/>
                    <a:gd name="T15" fmla="*/ 20410 h 87"/>
                    <a:gd name="T16" fmla="*/ 26 w 58"/>
                    <a:gd name="T17" fmla="*/ 21365 h 87"/>
                    <a:gd name="T18" fmla="*/ 12 w 58"/>
                    <a:gd name="T19" fmla="*/ 18626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56" name="Freeform 107">
                  <a:extLst>
                    <a:ext uri="{FF2B5EF4-FFF2-40B4-BE49-F238E27FC236}">
                      <a16:creationId xmlns:a16="http://schemas.microsoft.com/office/drawing/2014/main" id="{E3195C5C-ACC6-47D5-8047-828DE474968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9" y="1842"/>
                  <a:ext cx="279" cy="304"/>
                </a:xfrm>
                <a:custGeom>
                  <a:avLst/>
                  <a:gdLst>
                    <a:gd name="T0" fmla="*/ 44 w 279"/>
                    <a:gd name="T1" fmla="*/ 51 h 307"/>
                    <a:gd name="T2" fmla="*/ 28 w 279"/>
                    <a:gd name="T3" fmla="*/ 51 h 307"/>
                    <a:gd name="T4" fmla="*/ 10 w 279"/>
                    <a:gd name="T5" fmla="*/ 51 h 307"/>
                    <a:gd name="T6" fmla="*/ 4 w 279"/>
                    <a:gd name="T7" fmla="*/ 51 h 307"/>
                    <a:gd name="T8" fmla="*/ 0 w 279"/>
                    <a:gd name="T9" fmla="*/ 51 h 307"/>
                    <a:gd name="T10" fmla="*/ 22 w 279"/>
                    <a:gd name="T11" fmla="*/ 51 h 307"/>
                    <a:gd name="T12" fmla="*/ 34 w 279"/>
                    <a:gd name="T13" fmla="*/ 51 h 307"/>
                    <a:gd name="T14" fmla="*/ 48 w 279"/>
                    <a:gd name="T15" fmla="*/ 51 h 307"/>
                    <a:gd name="T16" fmla="*/ 66 w 279"/>
                    <a:gd name="T17" fmla="*/ 51 h 307"/>
                    <a:gd name="T18" fmla="*/ 82 w 279"/>
                    <a:gd name="T19" fmla="*/ 51 h 307"/>
                    <a:gd name="T20" fmla="*/ 94 w 279"/>
                    <a:gd name="T21" fmla="*/ 51 h 307"/>
                    <a:gd name="T22" fmla="*/ 104 w 279"/>
                    <a:gd name="T23" fmla="*/ 51 h 307"/>
                    <a:gd name="T24" fmla="*/ 122 w 279"/>
                    <a:gd name="T25" fmla="*/ 51 h 307"/>
                    <a:gd name="T26" fmla="*/ 128 w 279"/>
                    <a:gd name="T27" fmla="*/ 51 h 307"/>
                    <a:gd name="T28" fmla="*/ 146 w 279"/>
                    <a:gd name="T29" fmla="*/ 51 h 307"/>
                    <a:gd name="T30" fmla="*/ 142 w 279"/>
                    <a:gd name="T31" fmla="*/ 51 h 307"/>
                    <a:gd name="T32" fmla="*/ 154 w 279"/>
                    <a:gd name="T33" fmla="*/ 51 h 307"/>
                    <a:gd name="T34" fmla="*/ 166 w 279"/>
                    <a:gd name="T35" fmla="*/ 51 h 307"/>
                    <a:gd name="T36" fmla="*/ 170 w 279"/>
                    <a:gd name="T37" fmla="*/ 51 h 307"/>
                    <a:gd name="T38" fmla="*/ 194 w 279"/>
                    <a:gd name="T39" fmla="*/ 51 h 307"/>
                    <a:gd name="T40" fmla="*/ 180 w 279"/>
                    <a:gd name="T41" fmla="*/ 51 h 307"/>
                    <a:gd name="T42" fmla="*/ 192 w 279"/>
                    <a:gd name="T43" fmla="*/ 51 h 307"/>
                    <a:gd name="T44" fmla="*/ 208 w 279"/>
                    <a:gd name="T45" fmla="*/ 51 h 307"/>
                    <a:gd name="T46" fmla="*/ 228 w 279"/>
                    <a:gd name="T47" fmla="*/ 51 h 307"/>
                    <a:gd name="T48" fmla="*/ 224 w 279"/>
                    <a:gd name="T49" fmla="*/ 51 h 307"/>
                    <a:gd name="T50" fmla="*/ 232 w 279"/>
                    <a:gd name="T51" fmla="*/ 51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1 h 307"/>
                    <a:gd name="T66" fmla="*/ 266 w 279"/>
                    <a:gd name="T67" fmla="*/ 51 h 307"/>
                    <a:gd name="T68" fmla="*/ 276 w 279"/>
                    <a:gd name="T69" fmla="*/ 51 h 307"/>
                    <a:gd name="T70" fmla="*/ 262 w 279"/>
                    <a:gd name="T71" fmla="*/ 51 h 307"/>
                    <a:gd name="T72" fmla="*/ 246 w 279"/>
                    <a:gd name="T73" fmla="*/ 51 h 307"/>
                    <a:gd name="T74" fmla="*/ 240 w 279"/>
                    <a:gd name="T75" fmla="*/ 51 h 307"/>
                    <a:gd name="T76" fmla="*/ 220 w 279"/>
                    <a:gd name="T77" fmla="*/ 51 h 307"/>
                    <a:gd name="T78" fmla="*/ 206 w 279"/>
                    <a:gd name="T79" fmla="*/ 51 h 307"/>
                    <a:gd name="T80" fmla="*/ 188 w 279"/>
                    <a:gd name="T81" fmla="*/ 51 h 307"/>
                    <a:gd name="T82" fmla="*/ 168 w 279"/>
                    <a:gd name="T83" fmla="*/ 51 h 307"/>
                    <a:gd name="T84" fmla="*/ 150 w 279"/>
                    <a:gd name="T85" fmla="*/ 51 h 307"/>
                    <a:gd name="T86" fmla="*/ 140 w 279"/>
                    <a:gd name="T87" fmla="*/ 51 h 307"/>
                    <a:gd name="T88" fmla="*/ 130 w 279"/>
                    <a:gd name="T89" fmla="*/ 51 h 307"/>
                    <a:gd name="T90" fmla="*/ 110 w 279"/>
                    <a:gd name="T91" fmla="*/ 51 h 307"/>
                    <a:gd name="T92" fmla="*/ 104 w 279"/>
                    <a:gd name="T93" fmla="*/ 51 h 307"/>
                    <a:gd name="T94" fmla="*/ 82 w 279"/>
                    <a:gd name="T95" fmla="*/ 51 h 307"/>
                    <a:gd name="T96" fmla="*/ 64 w 279"/>
                    <a:gd name="T97" fmla="*/ 51 h 307"/>
                    <a:gd name="T98" fmla="*/ 50 w 279"/>
                    <a:gd name="T99" fmla="*/ 51 h 307"/>
                    <a:gd name="T100" fmla="*/ 52 w 279"/>
                    <a:gd name="T101" fmla="*/ 51 h 307"/>
                    <a:gd name="T102" fmla="*/ 50 w 279"/>
                    <a:gd name="T103" fmla="*/ 51 h 307"/>
                    <a:gd name="T104" fmla="*/ 80 w 279"/>
                    <a:gd name="T105" fmla="*/ 51 h 307"/>
                    <a:gd name="T106" fmla="*/ 86 w 279"/>
                    <a:gd name="T107" fmla="*/ 51 h 307"/>
                    <a:gd name="T108" fmla="*/ 98 w 279"/>
                    <a:gd name="T109" fmla="*/ 51 h 307"/>
                    <a:gd name="T110" fmla="*/ 96 w 279"/>
                    <a:gd name="T111" fmla="*/ 51 h 307"/>
                    <a:gd name="T112" fmla="*/ 80 w 279"/>
                    <a:gd name="T113" fmla="*/ 51 h 307"/>
                    <a:gd name="T114" fmla="*/ 60 w 279"/>
                    <a:gd name="T115" fmla="*/ 51 h 307"/>
                    <a:gd name="T116" fmla="*/ 50 w 279"/>
                    <a:gd name="T117" fmla="*/ 51 h 307"/>
                    <a:gd name="T118" fmla="*/ 36 w 279"/>
                    <a:gd name="T119" fmla="*/ 51 h 307"/>
                    <a:gd name="T120" fmla="*/ 44 w 279"/>
                    <a:gd name="T121" fmla="*/ 51 h 307"/>
                    <a:gd name="T122" fmla="*/ 40 w 279"/>
                    <a:gd name="T123" fmla="*/ 51 h 307"/>
                    <a:gd name="T124" fmla="*/ 44 w 279"/>
                    <a:gd name="T125" fmla="*/ 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57" name="Freeform 108">
                  <a:extLst>
                    <a:ext uri="{FF2B5EF4-FFF2-40B4-BE49-F238E27FC236}">
                      <a16:creationId xmlns:a16="http://schemas.microsoft.com/office/drawing/2014/main" id="{DA6EFD64-094B-4220-BAF0-21D8BECF380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4" y="1756"/>
                  <a:ext cx="137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69 w 138"/>
                    <a:gd name="T17" fmla="*/ 41 h 113"/>
                    <a:gd name="T18" fmla="*/ 69 w 138"/>
                    <a:gd name="T19" fmla="*/ 35 h 113"/>
                    <a:gd name="T20" fmla="*/ 69 w 138"/>
                    <a:gd name="T21" fmla="*/ 37 h 113"/>
                    <a:gd name="T22" fmla="*/ 69 w 138"/>
                    <a:gd name="T23" fmla="*/ 25 h 113"/>
                    <a:gd name="T24" fmla="*/ 69 w 138"/>
                    <a:gd name="T25" fmla="*/ 39 h 113"/>
                    <a:gd name="T26" fmla="*/ 69 w 138"/>
                    <a:gd name="T27" fmla="*/ 45 h 113"/>
                    <a:gd name="T28" fmla="*/ 69 w 138"/>
                    <a:gd name="T29" fmla="*/ 57 h 113"/>
                    <a:gd name="T30" fmla="*/ 69 w 138"/>
                    <a:gd name="T31" fmla="*/ 73 h 113"/>
                    <a:gd name="T32" fmla="*/ 69 w 138"/>
                    <a:gd name="T33" fmla="*/ 77 h 113"/>
                    <a:gd name="T34" fmla="*/ 69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58" name="Freeform 109">
                  <a:extLst>
                    <a:ext uri="{FF2B5EF4-FFF2-40B4-BE49-F238E27FC236}">
                      <a16:creationId xmlns:a16="http://schemas.microsoft.com/office/drawing/2014/main" id="{E943842B-DAE6-4356-8BCD-8C4017E5D5C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3" y="1741"/>
                  <a:ext cx="48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2147483646 w 46"/>
                    <a:gd name="T3" fmla="*/ 0 h 34"/>
                    <a:gd name="T4" fmla="*/ 2147483646 w 46"/>
                    <a:gd name="T5" fmla="*/ 16 h 34"/>
                    <a:gd name="T6" fmla="*/ 2147483646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59" name="Freeform 110">
                  <a:extLst>
                    <a:ext uri="{FF2B5EF4-FFF2-40B4-BE49-F238E27FC236}">
                      <a16:creationId xmlns:a16="http://schemas.microsoft.com/office/drawing/2014/main" id="{386E395E-CADC-4C32-B672-94F7769B3DC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41" y="1703"/>
                  <a:ext cx="40" cy="46"/>
                </a:xfrm>
                <a:custGeom>
                  <a:avLst/>
                  <a:gdLst>
                    <a:gd name="T0" fmla="*/ 17 w 39"/>
                    <a:gd name="T1" fmla="*/ 23 h 47"/>
                    <a:gd name="T2" fmla="*/ 13 w 39"/>
                    <a:gd name="T3" fmla="*/ 17 h 47"/>
                    <a:gd name="T4" fmla="*/ 6531091 w 39"/>
                    <a:gd name="T5" fmla="*/ 19 h 47"/>
                    <a:gd name="T6" fmla="*/ 5902069 w 39"/>
                    <a:gd name="T7" fmla="*/ 23 h 47"/>
                    <a:gd name="T8" fmla="*/ 17 w 39"/>
                    <a:gd name="T9" fmla="*/ 2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60" name="Freeform 111">
                  <a:extLst>
                    <a:ext uri="{FF2B5EF4-FFF2-40B4-BE49-F238E27FC236}">
                      <a16:creationId xmlns:a16="http://schemas.microsoft.com/office/drawing/2014/main" id="{6CDBDD91-2A15-45D8-9B15-B31F4565124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3" y="1685"/>
                  <a:ext cx="26" cy="25"/>
                </a:xfrm>
                <a:custGeom>
                  <a:avLst/>
                  <a:gdLst>
                    <a:gd name="T0" fmla="*/ 11 w 25"/>
                    <a:gd name="T1" fmla="*/ 6 h 27"/>
                    <a:gd name="T2" fmla="*/ 7 w 25"/>
                    <a:gd name="T3" fmla="*/ 6 h 27"/>
                    <a:gd name="T4" fmla="*/ 2147483646 w 25"/>
                    <a:gd name="T5" fmla="*/ 0 h 27"/>
                    <a:gd name="T6" fmla="*/ 11 w 25"/>
                    <a:gd name="T7" fmla="*/ 6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61" name="Freeform 112">
                  <a:extLst>
                    <a:ext uri="{FF2B5EF4-FFF2-40B4-BE49-F238E27FC236}">
                      <a16:creationId xmlns:a16="http://schemas.microsoft.com/office/drawing/2014/main" id="{03FB95B7-8417-4B69-9B59-DD92792AD8E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70" y="1505"/>
                  <a:ext cx="62" cy="235"/>
                </a:xfrm>
                <a:custGeom>
                  <a:avLst/>
                  <a:gdLst>
                    <a:gd name="T0" fmla="*/ 3 w 62"/>
                    <a:gd name="T1" fmla="*/ 39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39 h 238"/>
                    <a:gd name="T12" fmla="*/ 57 w 62"/>
                    <a:gd name="T13" fmla="*/ 39 h 238"/>
                    <a:gd name="T14" fmla="*/ 61 w 62"/>
                    <a:gd name="T15" fmla="*/ 39 h 238"/>
                    <a:gd name="T16" fmla="*/ 51 w 62"/>
                    <a:gd name="T17" fmla="*/ 39 h 238"/>
                    <a:gd name="T18" fmla="*/ 39 w 62"/>
                    <a:gd name="T19" fmla="*/ 39 h 238"/>
                    <a:gd name="T20" fmla="*/ 27 w 62"/>
                    <a:gd name="T21" fmla="*/ 39 h 238"/>
                    <a:gd name="T22" fmla="*/ 51 w 62"/>
                    <a:gd name="T23" fmla="*/ 39 h 238"/>
                    <a:gd name="T24" fmla="*/ 35 w 62"/>
                    <a:gd name="T25" fmla="*/ 39 h 238"/>
                    <a:gd name="T26" fmla="*/ 11 w 62"/>
                    <a:gd name="T27" fmla="*/ 39 h 238"/>
                    <a:gd name="T28" fmla="*/ 11 w 62"/>
                    <a:gd name="T29" fmla="*/ 39 h 238"/>
                    <a:gd name="T30" fmla="*/ 9 w 62"/>
                    <a:gd name="T31" fmla="*/ 39 h 238"/>
                    <a:gd name="T32" fmla="*/ 19 w 62"/>
                    <a:gd name="T33" fmla="*/ 39 h 238"/>
                    <a:gd name="T34" fmla="*/ 1 w 62"/>
                    <a:gd name="T35" fmla="*/ 39 h 238"/>
                    <a:gd name="T36" fmla="*/ 3 w 62"/>
                    <a:gd name="T37" fmla="*/ 39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62" name="Freeform 113">
                  <a:extLst>
                    <a:ext uri="{FF2B5EF4-FFF2-40B4-BE49-F238E27FC236}">
                      <a16:creationId xmlns:a16="http://schemas.microsoft.com/office/drawing/2014/main" id="{5E577712-02DF-4107-AFF0-7C1171D51D6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17" y="2477"/>
                  <a:ext cx="48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1002008 w 47"/>
                    <a:gd name="T5" fmla="*/ 28 h 114"/>
                    <a:gd name="T6" fmla="*/ 1045100 w 47"/>
                    <a:gd name="T7" fmla="*/ 46 h 114"/>
                    <a:gd name="T8" fmla="*/ 1136923 w 47"/>
                    <a:gd name="T9" fmla="*/ 58 h 114"/>
                    <a:gd name="T10" fmla="*/ 811780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63" name="Freeform 114">
                  <a:extLst>
                    <a:ext uri="{FF2B5EF4-FFF2-40B4-BE49-F238E27FC236}">
                      <a16:creationId xmlns:a16="http://schemas.microsoft.com/office/drawing/2014/main" id="{96C4DA25-E16E-4DF3-8371-69A9C0CB5B2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94" y="1925"/>
                  <a:ext cx="54" cy="238"/>
                </a:xfrm>
                <a:custGeom>
                  <a:avLst/>
                  <a:gdLst>
                    <a:gd name="T0" fmla="*/ 24 w 55"/>
                    <a:gd name="T1" fmla="*/ 11 h 239"/>
                    <a:gd name="T2" fmla="*/ 27 w 55"/>
                    <a:gd name="T3" fmla="*/ 27 h 239"/>
                    <a:gd name="T4" fmla="*/ 27 w 55"/>
                    <a:gd name="T5" fmla="*/ 39 h 239"/>
                    <a:gd name="T6" fmla="*/ 27 w 55"/>
                    <a:gd name="T7" fmla="*/ 81 h 239"/>
                    <a:gd name="T8" fmla="*/ 27 w 55"/>
                    <a:gd name="T9" fmla="*/ 111 h 239"/>
                    <a:gd name="T10" fmla="*/ 22 w 55"/>
                    <a:gd name="T11" fmla="*/ 119 h 239"/>
                    <a:gd name="T12" fmla="*/ 10 w 55"/>
                    <a:gd name="T13" fmla="*/ 119 h 239"/>
                    <a:gd name="T14" fmla="*/ 2 w 55"/>
                    <a:gd name="T15" fmla="*/ 119 h 239"/>
                    <a:gd name="T16" fmla="*/ 0 w 55"/>
                    <a:gd name="T17" fmla="*/ 119 h 239"/>
                    <a:gd name="T18" fmla="*/ 2 w 55"/>
                    <a:gd name="T19" fmla="*/ 119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64" name="Freeform 115">
                  <a:extLst>
                    <a:ext uri="{FF2B5EF4-FFF2-40B4-BE49-F238E27FC236}">
                      <a16:creationId xmlns:a16="http://schemas.microsoft.com/office/drawing/2014/main" id="{B3165598-702A-4F26-B611-518ECB76C86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6" y="2743"/>
                  <a:ext cx="291" cy="398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199 h 399"/>
                    <a:gd name="T26" fmla="*/ 215 w 291"/>
                    <a:gd name="T27" fmla="*/ 199 h 399"/>
                    <a:gd name="T28" fmla="*/ 241 w 291"/>
                    <a:gd name="T29" fmla="*/ 199 h 399"/>
                    <a:gd name="T30" fmla="*/ 227 w 291"/>
                    <a:gd name="T31" fmla="*/ 199 h 399"/>
                    <a:gd name="T32" fmla="*/ 215 w 291"/>
                    <a:gd name="T33" fmla="*/ 199 h 399"/>
                    <a:gd name="T34" fmla="*/ 205 w 291"/>
                    <a:gd name="T35" fmla="*/ 199 h 399"/>
                    <a:gd name="T36" fmla="*/ 221 w 291"/>
                    <a:gd name="T37" fmla="*/ 199 h 399"/>
                    <a:gd name="T38" fmla="*/ 237 w 291"/>
                    <a:gd name="T39" fmla="*/ 199 h 399"/>
                    <a:gd name="T40" fmla="*/ 241 w 291"/>
                    <a:gd name="T41" fmla="*/ 199 h 399"/>
                    <a:gd name="T42" fmla="*/ 253 w 291"/>
                    <a:gd name="T43" fmla="*/ 199 h 399"/>
                    <a:gd name="T44" fmla="*/ 255 w 291"/>
                    <a:gd name="T45" fmla="*/ 199 h 399"/>
                    <a:gd name="T46" fmla="*/ 271 w 291"/>
                    <a:gd name="T47" fmla="*/ 199 h 399"/>
                    <a:gd name="T48" fmla="*/ 273 w 291"/>
                    <a:gd name="T49" fmla="*/ 199 h 399"/>
                    <a:gd name="T50" fmla="*/ 279 w 291"/>
                    <a:gd name="T51" fmla="*/ 199 h 399"/>
                    <a:gd name="T52" fmla="*/ 291 w 291"/>
                    <a:gd name="T53" fmla="*/ 199 h 399"/>
                    <a:gd name="T54" fmla="*/ 275 w 291"/>
                    <a:gd name="T55" fmla="*/ 199 h 399"/>
                    <a:gd name="T56" fmla="*/ 277 w 291"/>
                    <a:gd name="T57" fmla="*/ 199 h 399"/>
                    <a:gd name="T58" fmla="*/ 281 w 291"/>
                    <a:gd name="T59" fmla="*/ 199 h 399"/>
                    <a:gd name="T60" fmla="*/ 273 w 291"/>
                    <a:gd name="T61" fmla="*/ 199 h 399"/>
                    <a:gd name="T62" fmla="*/ 271 w 291"/>
                    <a:gd name="T63" fmla="*/ 199 h 399"/>
                    <a:gd name="T64" fmla="*/ 257 w 291"/>
                    <a:gd name="T65" fmla="*/ 199 h 399"/>
                    <a:gd name="T66" fmla="*/ 239 w 291"/>
                    <a:gd name="T67" fmla="*/ 199 h 399"/>
                    <a:gd name="T68" fmla="*/ 213 w 291"/>
                    <a:gd name="T69" fmla="*/ 199 h 399"/>
                    <a:gd name="T70" fmla="*/ 201 w 291"/>
                    <a:gd name="T71" fmla="*/ 199 h 399"/>
                    <a:gd name="T72" fmla="*/ 189 w 291"/>
                    <a:gd name="T73" fmla="*/ 199 h 399"/>
                    <a:gd name="T74" fmla="*/ 175 w 291"/>
                    <a:gd name="T75" fmla="*/ 199 h 399"/>
                    <a:gd name="T76" fmla="*/ 153 w 291"/>
                    <a:gd name="T77" fmla="*/ 199 h 399"/>
                    <a:gd name="T78" fmla="*/ 133 w 291"/>
                    <a:gd name="T79" fmla="*/ 199 h 399"/>
                    <a:gd name="T80" fmla="*/ 117 w 291"/>
                    <a:gd name="T81" fmla="*/ 19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65" name="Freeform 116">
                  <a:extLst>
                    <a:ext uri="{FF2B5EF4-FFF2-40B4-BE49-F238E27FC236}">
                      <a16:creationId xmlns:a16="http://schemas.microsoft.com/office/drawing/2014/main" id="{C1AAA281-0B3E-48F2-8B83-447AA578EE8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35" y="2824"/>
                  <a:ext cx="31" cy="34"/>
                </a:xfrm>
                <a:custGeom>
                  <a:avLst/>
                  <a:gdLst>
                    <a:gd name="T0" fmla="*/ 18 w 31"/>
                    <a:gd name="T1" fmla="*/ 45279064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45279064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66" name="Freeform 117">
                  <a:extLst>
                    <a:ext uri="{FF2B5EF4-FFF2-40B4-BE49-F238E27FC236}">
                      <a16:creationId xmlns:a16="http://schemas.microsoft.com/office/drawing/2014/main" id="{31259DF3-C720-4E57-ABED-3C499B2E03B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74" y="2876"/>
                  <a:ext cx="31" cy="34"/>
                </a:xfrm>
                <a:custGeom>
                  <a:avLst/>
                  <a:gdLst>
                    <a:gd name="T0" fmla="*/ 2147483646 w 28"/>
                    <a:gd name="T1" fmla="*/ 28 h 34"/>
                    <a:gd name="T2" fmla="*/ 0 w 28"/>
                    <a:gd name="T3" fmla="*/ 12 h 34"/>
                    <a:gd name="T4" fmla="*/ 2147483646 w 28"/>
                    <a:gd name="T5" fmla="*/ 6 h 34"/>
                    <a:gd name="T6" fmla="*/ 2147483646 w 28"/>
                    <a:gd name="T7" fmla="*/ 30 h 34"/>
                    <a:gd name="T8" fmla="*/ 214748364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67" name="Freeform 118">
                  <a:extLst>
                    <a:ext uri="{FF2B5EF4-FFF2-40B4-BE49-F238E27FC236}">
                      <a16:creationId xmlns:a16="http://schemas.microsoft.com/office/drawing/2014/main" id="{CE7066A6-EF41-4301-9DDA-DD827043544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98" y="2956"/>
                  <a:ext cx="31" cy="26"/>
                </a:xfrm>
                <a:custGeom>
                  <a:avLst/>
                  <a:gdLst>
                    <a:gd name="T0" fmla="*/ 2147483646 w 28"/>
                    <a:gd name="T1" fmla="*/ 2147483646 h 23"/>
                    <a:gd name="T2" fmla="*/ 2147483646 w 28"/>
                    <a:gd name="T3" fmla="*/ 0 h 23"/>
                    <a:gd name="T4" fmla="*/ 2147483646 w 28"/>
                    <a:gd name="T5" fmla="*/ 2147483646 h 23"/>
                    <a:gd name="T6" fmla="*/ 2147483646 w 28"/>
                    <a:gd name="T7" fmla="*/ 2147483646 h 23"/>
                    <a:gd name="T8" fmla="*/ 2147483646 w 28"/>
                    <a:gd name="T9" fmla="*/ 2147483646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68" name="Freeform 119">
                  <a:extLst>
                    <a:ext uri="{FF2B5EF4-FFF2-40B4-BE49-F238E27FC236}">
                      <a16:creationId xmlns:a16="http://schemas.microsoft.com/office/drawing/2014/main" id="{094D3149-7E1D-4389-B560-2919F441BAA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11" y="2446"/>
                  <a:ext cx="78" cy="59"/>
                </a:xfrm>
                <a:custGeom>
                  <a:avLst/>
                  <a:gdLst>
                    <a:gd name="T0" fmla="*/ 14 w 77"/>
                    <a:gd name="T1" fmla="*/ 30 h 60"/>
                    <a:gd name="T2" fmla="*/ 0 w 77"/>
                    <a:gd name="T3" fmla="*/ 30 h 60"/>
                    <a:gd name="T4" fmla="*/ 20 w 77"/>
                    <a:gd name="T5" fmla="*/ 10 h 60"/>
                    <a:gd name="T6" fmla="*/ 30 w 77"/>
                    <a:gd name="T7" fmla="*/ 2 h 60"/>
                    <a:gd name="T8" fmla="*/ 24636 w 77"/>
                    <a:gd name="T9" fmla="*/ 6 h 60"/>
                    <a:gd name="T10" fmla="*/ 31889 w 77"/>
                    <a:gd name="T11" fmla="*/ 4 h 60"/>
                    <a:gd name="T12" fmla="*/ 37228 w 77"/>
                    <a:gd name="T13" fmla="*/ 12 h 60"/>
                    <a:gd name="T14" fmla="*/ 34456 w 77"/>
                    <a:gd name="T15" fmla="*/ 30 h 60"/>
                    <a:gd name="T16" fmla="*/ 25941 w 77"/>
                    <a:gd name="T17" fmla="*/ 30 h 60"/>
                    <a:gd name="T18" fmla="*/ 24008 w 77"/>
                    <a:gd name="T19" fmla="*/ 30 h 60"/>
                    <a:gd name="T20" fmla="*/ 28 w 77"/>
                    <a:gd name="T21" fmla="*/ 30 h 60"/>
                    <a:gd name="T22" fmla="*/ 14 w 77"/>
                    <a:gd name="T23" fmla="*/ 30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69" name="Freeform 120">
                  <a:extLst>
                    <a:ext uri="{FF2B5EF4-FFF2-40B4-BE49-F238E27FC236}">
                      <a16:creationId xmlns:a16="http://schemas.microsoft.com/office/drawing/2014/main" id="{875CD5CB-995B-4D4F-AE57-D9738469D2D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33" y="2341"/>
                  <a:ext cx="57" cy="101"/>
                </a:xfrm>
                <a:custGeom>
                  <a:avLst/>
                  <a:gdLst>
                    <a:gd name="T0" fmla="*/ 14 w 59"/>
                    <a:gd name="T1" fmla="*/ 51 h 102"/>
                    <a:gd name="T2" fmla="*/ 14 w 59"/>
                    <a:gd name="T3" fmla="*/ 51 h 102"/>
                    <a:gd name="T4" fmla="*/ 14 w 59"/>
                    <a:gd name="T5" fmla="*/ 51 h 102"/>
                    <a:gd name="T6" fmla="*/ 14 w 59"/>
                    <a:gd name="T7" fmla="*/ 51 h 102"/>
                    <a:gd name="T8" fmla="*/ 14 w 59"/>
                    <a:gd name="T9" fmla="*/ 51 h 102"/>
                    <a:gd name="T10" fmla="*/ 3 w 59"/>
                    <a:gd name="T11" fmla="*/ 51 h 102"/>
                    <a:gd name="T12" fmla="*/ 9 w 59"/>
                    <a:gd name="T13" fmla="*/ 51 h 102"/>
                    <a:gd name="T14" fmla="*/ 7 w 59"/>
                    <a:gd name="T15" fmla="*/ 46 h 102"/>
                    <a:gd name="T16" fmla="*/ 14 w 59"/>
                    <a:gd name="T17" fmla="*/ 30 h 102"/>
                    <a:gd name="T18" fmla="*/ 14 w 59"/>
                    <a:gd name="T19" fmla="*/ 0 h 102"/>
                    <a:gd name="T20" fmla="*/ 14 w 59"/>
                    <a:gd name="T21" fmla="*/ 14 h 102"/>
                    <a:gd name="T22" fmla="*/ 14 w 59"/>
                    <a:gd name="T23" fmla="*/ 34 h 102"/>
                    <a:gd name="T24" fmla="*/ 14 w 59"/>
                    <a:gd name="T25" fmla="*/ 51 h 102"/>
                    <a:gd name="T26" fmla="*/ 14 w 59"/>
                    <a:gd name="T27" fmla="*/ 51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70" name="Freeform 121">
                  <a:extLst>
                    <a:ext uri="{FF2B5EF4-FFF2-40B4-BE49-F238E27FC236}">
                      <a16:creationId xmlns:a16="http://schemas.microsoft.com/office/drawing/2014/main" id="{B42A5950-3F35-4C0B-B898-761478709AA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9" y="2318"/>
                  <a:ext cx="35" cy="29"/>
                </a:xfrm>
                <a:custGeom>
                  <a:avLst/>
                  <a:gdLst>
                    <a:gd name="T0" fmla="*/ 4 w 35"/>
                    <a:gd name="T1" fmla="*/ 5 h 32"/>
                    <a:gd name="T2" fmla="*/ 20 w 35"/>
                    <a:gd name="T3" fmla="*/ 0 h 32"/>
                    <a:gd name="T4" fmla="*/ 12 w 35"/>
                    <a:gd name="T5" fmla="*/ 5 h 32"/>
                    <a:gd name="T6" fmla="*/ 4 w 35"/>
                    <a:gd name="T7" fmla="*/ 5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71" name="Freeform 122">
                  <a:extLst>
                    <a:ext uri="{FF2B5EF4-FFF2-40B4-BE49-F238E27FC236}">
                      <a16:creationId xmlns:a16="http://schemas.microsoft.com/office/drawing/2014/main" id="{4CA03623-B4C3-464E-9DA0-2777FE9A8CE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1" cy="17"/>
                </a:xfrm>
                <a:custGeom>
                  <a:avLst/>
                  <a:gdLst>
                    <a:gd name="T0" fmla="*/ 4 w 30"/>
                    <a:gd name="T1" fmla="*/ 2147483646 h 16"/>
                    <a:gd name="T2" fmla="*/ 14 w 30"/>
                    <a:gd name="T3" fmla="*/ 0 h 16"/>
                    <a:gd name="T4" fmla="*/ 6 w 30"/>
                    <a:gd name="T5" fmla="*/ 2147483646 h 16"/>
                    <a:gd name="T6" fmla="*/ 0 w 30"/>
                    <a:gd name="T7" fmla="*/ 2147483646 h 16"/>
                    <a:gd name="T8" fmla="*/ 4 w 30"/>
                    <a:gd name="T9" fmla="*/ 214748364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</p:grpSp>
          <p:grpSp>
            <p:nvGrpSpPr>
              <p:cNvPr id="9" name="Group 123">
                <a:extLst>
                  <a:ext uri="{FF2B5EF4-FFF2-40B4-BE49-F238E27FC236}">
                    <a16:creationId xmlns:a16="http://schemas.microsoft.com/office/drawing/2014/main" id="{380667AA-912F-4505-ACE4-E02A780B99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" y="862"/>
                <a:ext cx="2567" cy="2591"/>
                <a:chOff x="1186" y="459"/>
                <a:chExt cx="3318" cy="3405"/>
              </a:xfrm>
            </p:grpSpPr>
            <p:sp>
              <p:nvSpPr>
                <p:cNvPr id="10" name="Freeform 124">
                  <a:extLst>
                    <a:ext uri="{FF2B5EF4-FFF2-40B4-BE49-F238E27FC236}">
                      <a16:creationId xmlns:a16="http://schemas.microsoft.com/office/drawing/2014/main" id="{1F2D8CE3-172A-4A71-8167-E25FCD270A9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77" y="2849"/>
                  <a:ext cx="292" cy="272"/>
                </a:xfrm>
                <a:custGeom>
                  <a:avLst/>
                  <a:gdLst>
                    <a:gd name="T0" fmla="*/ 69 w 292"/>
                    <a:gd name="T1" fmla="*/ 68 h 274"/>
                    <a:gd name="T2" fmla="*/ 102 w 292"/>
                    <a:gd name="T3" fmla="*/ 68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68 h 274"/>
                    <a:gd name="T26" fmla="*/ 240 w 292"/>
                    <a:gd name="T27" fmla="*/ 68 h 274"/>
                    <a:gd name="T28" fmla="*/ 249 w 292"/>
                    <a:gd name="T29" fmla="*/ 68 h 274"/>
                    <a:gd name="T30" fmla="*/ 270 w 292"/>
                    <a:gd name="T31" fmla="*/ 68 h 274"/>
                    <a:gd name="T32" fmla="*/ 252 w 292"/>
                    <a:gd name="T33" fmla="*/ 68 h 274"/>
                    <a:gd name="T34" fmla="*/ 237 w 292"/>
                    <a:gd name="T35" fmla="*/ 68 h 274"/>
                    <a:gd name="T36" fmla="*/ 219 w 292"/>
                    <a:gd name="T37" fmla="*/ 68 h 274"/>
                    <a:gd name="T38" fmla="*/ 201 w 292"/>
                    <a:gd name="T39" fmla="*/ 68 h 274"/>
                    <a:gd name="T40" fmla="*/ 165 w 292"/>
                    <a:gd name="T41" fmla="*/ 68 h 274"/>
                    <a:gd name="T42" fmla="*/ 156 w 292"/>
                    <a:gd name="T43" fmla="*/ 68 h 274"/>
                    <a:gd name="T44" fmla="*/ 153 w 292"/>
                    <a:gd name="T45" fmla="*/ 68 h 274"/>
                    <a:gd name="T46" fmla="*/ 135 w 292"/>
                    <a:gd name="T47" fmla="*/ 68 h 274"/>
                    <a:gd name="T48" fmla="*/ 120 w 292"/>
                    <a:gd name="T49" fmla="*/ 68 h 274"/>
                    <a:gd name="T50" fmla="*/ 102 w 292"/>
                    <a:gd name="T51" fmla="*/ 68 h 274"/>
                    <a:gd name="T52" fmla="*/ 81 w 292"/>
                    <a:gd name="T53" fmla="*/ 68 h 274"/>
                    <a:gd name="T54" fmla="*/ 78 w 292"/>
                    <a:gd name="T55" fmla="*/ 68 h 274"/>
                    <a:gd name="T56" fmla="*/ 69 w 292"/>
                    <a:gd name="T57" fmla="*/ 68 h 274"/>
                    <a:gd name="T58" fmla="*/ 42 w 292"/>
                    <a:gd name="T59" fmla="*/ 68 h 274"/>
                    <a:gd name="T60" fmla="*/ 33 w 292"/>
                    <a:gd name="T61" fmla="*/ 68 h 274"/>
                    <a:gd name="T62" fmla="*/ 15 w 292"/>
                    <a:gd name="T63" fmla="*/ 68 h 274"/>
                    <a:gd name="T64" fmla="*/ 0 w 292"/>
                    <a:gd name="T65" fmla="*/ 68 h 274"/>
                    <a:gd name="T66" fmla="*/ 18 w 292"/>
                    <a:gd name="T67" fmla="*/ 68 h 274"/>
                    <a:gd name="T68" fmla="*/ 57 w 292"/>
                    <a:gd name="T69" fmla="*/ 68 h 274"/>
                    <a:gd name="T70" fmla="*/ 69 w 292"/>
                    <a:gd name="T71" fmla="*/ 68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1" name="Freeform 125">
                  <a:extLst>
                    <a:ext uri="{FF2B5EF4-FFF2-40B4-BE49-F238E27FC236}">
                      <a16:creationId xmlns:a16="http://schemas.microsoft.com/office/drawing/2014/main" id="{ABDFB9E2-FABE-438D-AE7E-AA948CE9876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89" y="3114"/>
                  <a:ext cx="384" cy="146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38998 h 144"/>
                    <a:gd name="T8" fmla="*/ 126 w 384"/>
                    <a:gd name="T9" fmla="*/ 42363 h 144"/>
                    <a:gd name="T10" fmla="*/ 153 w 384"/>
                    <a:gd name="T11" fmla="*/ 40646 h 144"/>
                    <a:gd name="T12" fmla="*/ 201 w 384"/>
                    <a:gd name="T13" fmla="*/ 52100 h 144"/>
                    <a:gd name="T14" fmla="*/ 228 w 384"/>
                    <a:gd name="T15" fmla="*/ 61479 h 144"/>
                    <a:gd name="T16" fmla="*/ 234 w 384"/>
                    <a:gd name="T17" fmla="*/ 82138 h 144"/>
                    <a:gd name="T18" fmla="*/ 297 w 384"/>
                    <a:gd name="T19" fmla="*/ 98553 h 144"/>
                    <a:gd name="T20" fmla="*/ 324 w 384"/>
                    <a:gd name="T21" fmla="*/ 105288 h 144"/>
                    <a:gd name="T22" fmla="*/ 384 w 384"/>
                    <a:gd name="T23" fmla="*/ 111581 h 144"/>
                    <a:gd name="T24" fmla="*/ 342 w 384"/>
                    <a:gd name="T25" fmla="*/ 111581 h 144"/>
                    <a:gd name="T26" fmla="*/ 267 w 384"/>
                    <a:gd name="T27" fmla="*/ 98553 h 144"/>
                    <a:gd name="T28" fmla="*/ 240 w 384"/>
                    <a:gd name="T29" fmla="*/ 89226 h 144"/>
                    <a:gd name="T30" fmla="*/ 189 w 384"/>
                    <a:gd name="T31" fmla="*/ 85609 h 144"/>
                    <a:gd name="T32" fmla="*/ 144 w 384"/>
                    <a:gd name="T33" fmla="*/ 69606 h 144"/>
                    <a:gd name="T34" fmla="*/ 75 w 384"/>
                    <a:gd name="T35" fmla="*/ 49988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2" name="Freeform 126">
                  <a:extLst>
                    <a:ext uri="{FF2B5EF4-FFF2-40B4-BE49-F238E27FC236}">
                      <a16:creationId xmlns:a16="http://schemas.microsoft.com/office/drawing/2014/main" id="{F5D1A18F-01BF-41C9-BE5E-C1D0D687A45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33" y="3047"/>
                  <a:ext cx="30" cy="25"/>
                </a:xfrm>
                <a:custGeom>
                  <a:avLst/>
                  <a:gdLst>
                    <a:gd name="T0" fmla="*/ 18 w 30"/>
                    <a:gd name="T1" fmla="*/ 2147483646 h 24"/>
                    <a:gd name="T2" fmla="*/ 9 w 30"/>
                    <a:gd name="T3" fmla="*/ 0 h 24"/>
                    <a:gd name="T4" fmla="*/ 18 w 30"/>
                    <a:gd name="T5" fmla="*/ 2147483646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3" name="Freeform 127">
                  <a:extLst>
                    <a:ext uri="{FF2B5EF4-FFF2-40B4-BE49-F238E27FC236}">
                      <a16:creationId xmlns:a16="http://schemas.microsoft.com/office/drawing/2014/main" id="{2B35E8F1-F5D5-4BB6-98B6-ED974319D5E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26" y="2729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4" name="Freeform 128">
                  <a:extLst>
                    <a:ext uri="{FF2B5EF4-FFF2-40B4-BE49-F238E27FC236}">
                      <a16:creationId xmlns:a16="http://schemas.microsoft.com/office/drawing/2014/main" id="{5C659396-2288-4652-A903-9BB6C36D545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97" y="2520"/>
                  <a:ext cx="163" cy="284"/>
                </a:xfrm>
                <a:custGeom>
                  <a:avLst/>
                  <a:gdLst>
                    <a:gd name="T0" fmla="*/ 31 w 163"/>
                    <a:gd name="T1" fmla="*/ 722440 h 279"/>
                    <a:gd name="T2" fmla="*/ 19 w 163"/>
                    <a:gd name="T3" fmla="*/ 600667 h 279"/>
                    <a:gd name="T4" fmla="*/ 16 w 163"/>
                    <a:gd name="T5" fmla="*/ 402008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471697 h 279"/>
                    <a:gd name="T12" fmla="*/ 49 w 163"/>
                    <a:gd name="T13" fmla="*/ 569497 h 279"/>
                    <a:gd name="T14" fmla="*/ 43 w 163"/>
                    <a:gd name="T15" fmla="*/ 668219 h 279"/>
                    <a:gd name="T16" fmla="*/ 64 w 163"/>
                    <a:gd name="T17" fmla="*/ 784054 h 279"/>
                    <a:gd name="T18" fmla="*/ 100 w 163"/>
                    <a:gd name="T19" fmla="*/ 841787 h 279"/>
                    <a:gd name="T20" fmla="*/ 115 w 163"/>
                    <a:gd name="T21" fmla="*/ 826967 h 279"/>
                    <a:gd name="T22" fmla="*/ 124 w 163"/>
                    <a:gd name="T23" fmla="*/ 887860 h 279"/>
                    <a:gd name="T24" fmla="*/ 106 w 163"/>
                    <a:gd name="T25" fmla="*/ 903771 h 279"/>
                    <a:gd name="T26" fmla="*/ 145 w 163"/>
                    <a:gd name="T27" fmla="*/ 1079443 h 279"/>
                    <a:gd name="T28" fmla="*/ 163 w 163"/>
                    <a:gd name="T29" fmla="*/ 1222359 h 279"/>
                    <a:gd name="T30" fmla="*/ 148 w 163"/>
                    <a:gd name="T31" fmla="*/ 1338249 h 279"/>
                    <a:gd name="T32" fmla="*/ 124 w 163"/>
                    <a:gd name="T33" fmla="*/ 1318684 h 279"/>
                    <a:gd name="T34" fmla="*/ 127 w 163"/>
                    <a:gd name="T35" fmla="*/ 1496517 h 279"/>
                    <a:gd name="T36" fmla="*/ 100 w 163"/>
                    <a:gd name="T37" fmla="*/ 1466984 h 279"/>
                    <a:gd name="T38" fmla="*/ 97 w 163"/>
                    <a:gd name="T39" fmla="*/ 1539864 h 279"/>
                    <a:gd name="T40" fmla="*/ 79 w 163"/>
                    <a:gd name="T41" fmla="*/ 1570233 h 279"/>
                    <a:gd name="T42" fmla="*/ 88 w 163"/>
                    <a:gd name="T43" fmla="*/ 1359827 h 279"/>
                    <a:gd name="T44" fmla="*/ 109 w 163"/>
                    <a:gd name="T45" fmla="*/ 1318684 h 279"/>
                    <a:gd name="T46" fmla="*/ 136 w 163"/>
                    <a:gd name="T47" fmla="*/ 1268804 h 279"/>
                    <a:gd name="T48" fmla="*/ 139 w 163"/>
                    <a:gd name="T49" fmla="*/ 1222359 h 279"/>
                    <a:gd name="T50" fmla="*/ 127 w 163"/>
                    <a:gd name="T51" fmla="*/ 1118480 h 279"/>
                    <a:gd name="T52" fmla="*/ 118 w 163"/>
                    <a:gd name="T53" fmla="*/ 1138524 h 279"/>
                    <a:gd name="T54" fmla="*/ 121 w 163"/>
                    <a:gd name="T55" fmla="*/ 1185375 h 279"/>
                    <a:gd name="T56" fmla="*/ 88 w 163"/>
                    <a:gd name="T57" fmla="*/ 1138524 h 279"/>
                    <a:gd name="T58" fmla="*/ 76 w 163"/>
                    <a:gd name="T59" fmla="*/ 903771 h 279"/>
                    <a:gd name="T60" fmla="*/ 49 w 163"/>
                    <a:gd name="T61" fmla="*/ 872229 h 279"/>
                    <a:gd name="T62" fmla="*/ 40 w 163"/>
                    <a:gd name="T63" fmla="*/ 1041769 h 279"/>
                    <a:gd name="T64" fmla="*/ 13 w 163"/>
                    <a:gd name="T65" fmla="*/ 936455 h 279"/>
                    <a:gd name="T66" fmla="*/ 16 w 163"/>
                    <a:gd name="T67" fmla="*/ 872229 h 279"/>
                    <a:gd name="T68" fmla="*/ 25 w 163"/>
                    <a:gd name="T69" fmla="*/ 826967 h 279"/>
                    <a:gd name="T70" fmla="*/ 28 w 163"/>
                    <a:gd name="T71" fmla="*/ 704792 h 279"/>
                    <a:gd name="T72" fmla="*/ 31 w 163"/>
                    <a:gd name="T73" fmla="*/ 722440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5" name="Freeform 129">
                  <a:extLst>
                    <a:ext uri="{FF2B5EF4-FFF2-40B4-BE49-F238E27FC236}">
                      <a16:creationId xmlns:a16="http://schemas.microsoft.com/office/drawing/2014/main" id="{46572BEA-C2FA-4B2A-BDDE-3B6C178A584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37" y="2800"/>
                  <a:ext cx="155" cy="100"/>
                </a:xfrm>
                <a:custGeom>
                  <a:avLst/>
                  <a:gdLst>
                    <a:gd name="T0" fmla="*/ 3 w 153"/>
                    <a:gd name="T1" fmla="*/ 7880 h 99"/>
                    <a:gd name="T2" fmla="*/ 36 w 153"/>
                    <a:gd name="T3" fmla="*/ 30 h 99"/>
                    <a:gd name="T4" fmla="*/ 33686 w 153"/>
                    <a:gd name="T5" fmla="*/ 24 h 99"/>
                    <a:gd name="T6" fmla="*/ 36416 w 153"/>
                    <a:gd name="T7" fmla="*/ 33 h 99"/>
                    <a:gd name="T8" fmla="*/ 58121 w 153"/>
                    <a:gd name="T9" fmla="*/ 12 h 99"/>
                    <a:gd name="T10" fmla="*/ 69710 w 153"/>
                    <a:gd name="T11" fmla="*/ 0 h 99"/>
                    <a:gd name="T12" fmla="*/ 81465 w 153"/>
                    <a:gd name="T13" fmla="*/ 30 h 99"/>
                    <a:gd name="T14" fmla="*/ 74184 w 153"/>
                    <a:gd name="T15" fmla="*/ 10649 h 99"/>
                    <a:gd name="T16" fmla="*/ 55900 w 153"/>
                    <a:gd name="T17" fmla="*/ 12383 h 99"/>
                    <a:gd name="T18" fmla="*/ 39367 w 153"/>
                    <a:gd name="T19" fmla="*/ 10649 h 99"/>
                    <a:gd name="T20" fmla="*/ 33686 w 153"/>
                    <a:gd name="T21" fmla="*/ 48 h 99"/>
                    <a:gd name="T22" fmla="*/ 26662 w 153"/>
                    <a:gd name="T23" fmla="*/ 8121 h 99"/>
                    <a:gd name="T24" fmla="*/ 27 w 153"/>
                    <a:gd name="T25" fmla="*/ 7646 h 99"/>
                    <a:gd name="T26" fmla="*/ 0 w 153"/>
                    <a:gd name="T27" fmla="*/ 8890 h 99"/>
                    <a:gd name="T28" fmla="*/ 3 w 153"/>
                    <a:gd name="T29" fmla="*/ 7880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6" name="Freeform 130">
                  <a:extLst>
                    <a:ext uri="{FF2B5EF4-FFF2-40B4-BE49-F238E27FC236}">
                      <a16:creationId xmlns:a16="http://schemas.microsoft.com/office/drawing/2014/main" id="{C9DAEC2D-3033-4C3C-9E48-D650D8E5762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54" y="2719"/>
                  <a:ext cx="31" cy="42"/>
                </a:xfrm>
                <a:custGeom>
                  <a:avLst/>
                  <a:gdLst>
                    <a:gd name="T0" fmla="*/ 1 w 29"/>
                    <a:gd name="T1" fmla="*/ 21 h 43"/>
                    <a:gd name="T2" fmla="*/ 2147483646 w 29"/>
                    <a:gd name="T3" fmla="*/ 13 h 43"/>
                    <a:gd name="T4" fmla="*/ 2147483646 w 29"/>
                    <a:gd name="T5" fmla="*/ 21 h 43"/>
                    <a:gd name="T6" fmla="*/ 1 w 29"/>
                    <a:gd name="T7" fmla="*/ 2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7" name="Freeform 131">
                  <a:extLst>
                    <a:ext uri="{FF2B5EF4-FFF2-40B4-BE49-F238E27FC236}">
                      <a16:creationId xmlns:a16="http://schemas.microsoft.com/office/drawing/2014/main" id="{4D3226FA-D632-40FE-B5F9-9793DE9F5DE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3" y="3005"/>
                  <a:ext cx="49" cy="79"/>
                </a:xfrm>
                <a:custGeom>
                  <a:avLst/>
                  <a:gdLst>
                    <a:gd name="T0" fmla="*/ 638222 w 48"/>
                    <a:gd name="T1" fmla="*/ 20 h 81"/>
                    <a:gd name="T2" fmla="*/ 0 w 48"/>
                    <a:gd name="T3" fmla="*/ 20 h 81"/>
                    <a:gd name="T4" fmla="*/ 0 w 48"/>
                    <a:gd name="T5" fmla="*/ 20 h 81"/>
                    <a:gd name="T6" fmla="*/ 12 w 48"/>
                    <a:gd name="T7" fmla="*/ 0 h 81"/>
                    <a:gd name="T8" fmla="*/ 21 w 48"/>
                    <a:gd name="T9" fmla="*/ 20 h 81"/>
                    <a:gd name="T10" fmla="*/ 638222 w 48"/>
                    <a:gd name="T11" fmla="*/ 20 h 81"/>
                    <a:gd name="T12" fmla="*/ 638222 w 48"/>
                    <a:gd name="T13" fmla="*/ 20 h 81"/>
                    <a:gd name="T14" fmla="*/ 638222 w 48"/>
                    <a:gd name="T15" fmla="*/ 2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8" name="Freeform 132">
                  <a:extLst>
                    <a:ext uri="{FF2B5EF4-FFF2-40B4-BE49-F238E27FC236}">
                      <a16:creationId xmlns:a16="http://schemas.microsoft.com/office/drawing/2014/main" id="{32CF7AAD-2CE4-4D08-A0E7-96E0BA44791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69" y="3140"/>
                  <a:ext cx="40" cy="17"/>
                </a:xfrm>
                <a:custGeom>
                  <a:avLst/>
                  <a:gdLst>
                    <a:gd name="T0" fmla="*/ 2147483646 w 38"/>
                    <a:gd name="T1" fmla="*/ 2147483646 h 15"/>
                    <a:gd name="T2" fmla="*/ 2147483646 w 38"/>
                    <a:gd name="T3" fmla="*/ 0 h 15"/>
                    <a:gd name="T4" fmla="*/ 2147483646 w 38"/>
                    <a:gd name="T5" fmla="*/ 2147483646 h 15"/>
                    <a:gd name="T6" fmla="*/ 2147483646 w 38"/>
                    <a:gd name="T7" fmla="*/ 2147483646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19" name="Freeform 133">
                  <a:extLst>
                    <a:ext uri="{FF2B5EF4-FFF2-40B4-BE49-F238E27FC236}">
                      <a16:creationId xmlns:a16="http://schemas.microsoft.com/office/drawing/2014/main" id="{552353DA-F2AF-421B-BDC2-8441776AEE2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5" y="3131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0" name="Freeform 134">
                  <a:extLst>
                    <a:ext uri="{FF2B5EF4-FFF2-40B4-BE49-F238E27FC236}">
                      <a16:creationId xmlns:a16="http://schemas.microsoft.com/office/drawing/2014/main" id="{8EE403DF-7915-4F2B-8F85-999865608B6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8" y="3007"/>
                  <a:ext cx="182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46 w 184"/>
                    <a:gd name="T3" fmla="*/ 0 h 180"/>
                    <a:gd name="T4" fmla="*/ 46 w 184"/>
                    <a:gd name="T5" fmla="*/ 27 h 180"/>
                    <a:gd name="T6" fmla="*/ 46 w 184"/>
                    <a:gd name="T7" fmla="*/ 18 h 180"/>
                    <a:gd name="T8" fmla="*/ 46 w 184"/>
                    <a:gd name="T9" fmla="*/ 0 h 180"/>
                    <a:gd name="T10" fmla="*/ 46 w 184"/>
                    <a:gd name="T11" fmla="*/ 21 h 180"/>
                    <a:gd name="T12" fmla="*/ 46 w 184"/>
                    <a:gd name="T13" fmla="*/ 45 h 180"/>
                    <a:gd name="T14" fmla="*/ 46 w 184"/>
                    <a:gd name="T15" fmla="*/ 36 h 180"/>
                    <a:gd name="T16" fmla="*/ 46 w 184"/>
                    <a:gd name="T17" fmla="*/ 24 h 180"/>
                    <a:gd name="T18" fmla="*/ 46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46 w 184"/>
                    <a:gd name="T25" fmla="*/ 78 h 180"/>
                    <a:gd name="T26" fmla="*/ 46 w 184"/>
                    <a:gd name="T27" fmla="*/ 72 h 180"/>
                    <a:gd name="T28" fmla="*/ 46 w 184"/>
                    <a:gd name="T29" fmla="*/ 81 h 180"/>
                    <a:gd name="T30" fmla="*/ 46 w 184"/>
                    <a:gd name="T31" fmla="*/ 87 h 180"/>
                    <a:gd name="T32" fmla="*/ 46 w 184"/>
                    <a:gd name="T33" fmla="*/ 123 h 180"/>
                    <a:gd name="T34" fmla="*/ 46 w 184"/>
                    <a:gd name="T35" fmla="*/ 150 h 180"/>
                    <a:gd name="T36" fmla="*/ 46 w 184"/>
                    <a:gd name="T37" fmla="*/ 159 h 180"/>
                    <a:gd name="T38" fmla="*/ 46 w 184"/>
                    <a:gd name="T39" fmla="*/ 147 h 180"/>
                    <a:gd name="T40" fmla="*/ 46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1" name="Freeform 135">
                  <a:extLst>
                    <a:ext uri="{FF2B5EF4-FFF2-40B4-BE49-F238E27FC236}">
                      <a16:creationId xmlns:a16="http://schemas.microsoft.com/office/drawing/2014/main" id="{9012684C-15A5-43F1-8D47-54958BF714F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8" y="3249"/>
                  <a:ext cx="114" cy="46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2 h 48"/>
                    <a:gd name="T10" fmla="*/ 93 w 114"/>
                    <a:gd name="T11" fmla="*/ 12 h 48"/>
                    <a:gd name="T12" fmla="*/ 51 w 114"/>
                    <a:gd name="T13" fmla="*/ 12 h 48"/>
                    <a:gd name="T14" fmla="*/ 39 w 114"/>
                    <a:gd name="T15" fmla="*/ 12 h 48"/>
                    <a:gd name="T16" fmla="*/ 48 w 114"/>
                    <a:gd name="T17" fmla="*/ 12 h 48"/>
                    <a:gd name="T18" fmla="*/ 33 w 114"/>
                    <a:gd name="T19" fmla="*/ 12 h 48"/>
                    <a:gd name="T20" fmla="*/ 0 w 114"/>
                    <a:gd name="T21" fmla="*/ 12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2" name="Freeform 136">
                  <a:extLst>
                    <a:ext uri="{FF2B5EF4-FFF2-40B4-BE49-F238E27FC236}">
                      <a16:creationId xmlns:a16="http://schemas.microsoft.com/office/drawing/2014/main" id="{69EDFFAA-471C-4323-AC6D-520E2723FE0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03" y="3256"/>
                  <a:ext cx="101" cy="55"/>
                </a:xfrm>
                <a:custGeom>
                  <a:avLst/>
                  <a:gdLst>
                    <a:gd name="T0" fmla="*/ 3 w 97"/>
                    <a:gd name="T1" fmla="*/ 28 h 56"/>
                    <a:gd name="T2" fmla="*/ 6 w 97"/>
                    <a:gd name="T3" fmla="*/ 28 h 56"/>
                    <a:gd name="T4" fmla="*/ 2147483646 w 97"/>
                    <a:gd name="T5" fmla="*/ 8 h 56"/>
                    <a:gd name="T6" fmla="*/ 2147483646 w 97"/>
                    <a:gd name="T7" fmla="*/ 2 h 56"/>
                    <a:gd name="T8" fmla="*/ 2147483646 w 97"/>
                    <a:gd name="T9" fmla="*/ 20 h 56"/>
                    <a:gd name="T10" fmla="*/ 2147483646 w 97"/>
                    <a:gd name="T11" fmla="*/ 23 h 56"/>
                    <a:gd name="T12" fmla="*/ 2147483646 w 97"/>
                    <a:gd name="T13" fmla="*/ 28 h 56"/>
                    <a:gd name="T14" fmla="*/ 2147483646 w 97"/>
                    <a:gd name="T15" fmla="*/ 28 h 56"/>
                    <a:gd name="T16" fmla="*/ 2147483646 w 97"/>
                    <a:gd name="T17" fmla="*/ 28 h 56"/>
                    <a:gd name="T18" fmla="*/ 3 w 97"/>
                    <a:gd name="T19" fmla="*/ 28 h 56"/>
                    <a:gd name="T20" fmla="*/ 0 w 97"/>
                    <a:gd name="T21" fmla="*/ 28 h 56"/>
                    <a:gd name="T22" fmla="*/ 3 w 97"/>
                    <a:gd name="T23" fmla="*/ 28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3" name="Freeform 137">
                  <a:extLst>
                    <a:ext uri="{FF2B5EF4-FFF2-40B4-BE49-F238E27FC236}">
                      <a16:creationId xmlns:a16="http://schemas.microsoft.com/office/drawing/2014/main" id="{8ED65734-B87D-4D7C-951A-6FDE724F812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2" y="3248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4" name="Freeform 138">
                  <a:extLst>
                    <a:ext uri="{FF2B5EF4-FFF2-40B4-BE49-F238E27FC236}">
                      <a16:creationId xmlns:a16="http://schemas.microsoft.com/office/drawing/2014/main" id="{D3715265-9FEE-4ACD-B27C-F7789E8A7EF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12" y="3195"/>
                  <a:ext cx="31" cy="34"/>
                </a:xfrm>
                <a:custGeom>
                  <a:avLst/>
                  <a:gdLst>
                    <a:gd name="T0" fmla="*/ 2147483646 w 29"/>
                    <a:gd name="T1" fmla="*/ 55802324 h 33"/>
                    <a:gd name="T2" fmla="*/ 2147483646 w 29"/>
                    <a:gd name="T3" fmla="*/ 46651157 h 33"/>
                    <a:gd name="T4" fmla="*/ 2147483646 w 29"/>
                    <a:gd name="T5" fmla="*/ 61030541 h 33"/>
                    <a:gd name="T6" fmla="*/ 2147483646 w 29"/>
                    <a:gd name="T7" fmla="*/ 55802324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5" name="Freeform 139">
                  <a:extLst>
                    <a:ext uri="{FF2B5EF4-FFF2-40B4-BE49-F238E27FC236}">
                      <a16:creationId xmlns:a16="http://schemas.microsoft.com/office/drawing/2014/main" id="{9F52201A-B807-41E9-B1E5-A7BC79EB2CC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95" y="3233"/>
                  <a:ext cx="31" cy="25"/>
                </a:xfrm>
                <a:custGeom>
                  <a:avLst/>
                  <a:gdLst>
                    <a:gd name="T0" fmla="*/ 8 w 33"/>
                    <a:gd name="T1" fmla="*/ 0 h 24"/>
                    <a:gd name="T2" fmla="*/ 8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6" name="Freeform 140">
                  <a:extLst>
                    <a:ext uri="{FF2B5EF4-FFF2-40B4-BE49-F238E27FC236}">
                      <a16:creationId xmlns:a16="http://schemas.microsoft.com/office/drawing/2014/main" id="{A7793DF3-B0EE-407D-B704-1E61591407D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13" y="3077"/>
                  <a:ext cx="610" cy="227"/>
                </a:xfrm>
                <a:custGeom>
                  <a:avLst/>
                  <a:gdLst>
                    <a:gd name="T0" fmla="*/ 2481 w 607"/>
                    <a:gd name="T1" fmla="*/ 114 h 228"/>
                    <a:gd name="T2" fmla="*/ 2238 w 607"/>
                    <a:gd name="T3" fmla="*/ 114 h 228"/>
                    <a:gd name="T4" fmla="*/ 2304 w 607"/>
                    <a:gd name="T5" fmla="*/ 114 h 228"/>
                    <a:gd name="T6" fmla="*/ 2554 w 607"/>
                    <a:gd name="T7" fmla="*/ 114 h 228"/>
                    <a:gd name="T8" fmla="*/ 2792 w 607"/>
                    <a:gd name="T9" fmla="*/ 114 h 228"/>
                    <a:gd name="T10" fmla="*/ 3697 w 607"/>
                    <a:gd name="T11" fmla="*/ 114 h 228"/>
                    <a:gd name="T12" fmla="*/ 4160 w 607"/>
                    <a:gd name="T13" fmla="*/ 114 h 228"/>
                    <a:gd name="T14" fmla="*/ 4188 w 607"/>
                    <a:gd name="T15" fmla="*/ 114 h 228"/>
                    <a:gd name="T16" fmla="*/ 4007 w 607"/>
                    <a:gd name="T17" fmla="*/ 114 h 228"/>
                    <a:gd name="T18" fmla="*/ 3947 w 607"/>
                    <a:gd name="T19" fmla="*/ 114 h 228"/>
                    <a:gd name="T20" fmla="*/ 4127 w 607"/>
                    <a:gd name="T21" fmla="*/ 114 h 228"/>
                    <a:gd name="T22" fmla="*/ 4715 w 607"/>
                    <a:gd name="T23" fmla="*/ 114 h 228"/>
                    <a:gd name="T24" fmla="*/ 5152 w 607"/>
                    <a:gd name="T25" fmla="*/ 114 h 228"/>
                    <a:gd name="T26" fmla="*/ 5702 w 607"/>
                    <a:gd name="T27" fmla="*/ 114 h 228"/>
                    <a:gd name="T28" fmla="*/ 5960 w 607"/>
                    <a:gd name="T29" fmla="*/ 114 h 228"/>
                    <a:gd name="T30" fmla="*/ 6354 w 607"/>
                    <a:gd name="T31" fmla="*/ 114 h 228"/>
                    <a:gd name="T32" fmla="*/ 6610 w 607"/>
                    <a:gd name="T33" fmla="*/ 114 h 228"/>
                    <a:gd name="T34" fmla="*/ 6513 w 607"/>
                    <a:gd name="T35" fmla="*/ 114 h 228"/>
                    <a:gd name="T36" fmla="*/ 6292 w 607"/>
                    <a:gd name="T37" fmla="*/ 114 h 228"/>
                    <a:gd name="T38" fmla="*/ 6109 w 607"/>
                    <a:gd name="T39" fmla="*/ 114 h 228"/>
                    <a:gd name="T40" fmla="*/ 5931 w 607"/>
                    <a:gd name="T41" fmla="*/ 114 h 228"/>
                    <a:gd name="T42" fmla="*/ 5630 w 607"/>
                    <a:gd name="T43" fmla="*/ 114 h 228"/>
                    <a:gd name="T44" fmla="*/ 5591 w 607"/>
                    <a:gd name="T45" fmla="*/ 114 h 228"/>
                    <a:gd name="T46" fmla="*/ 5702 w 607"/>
                    <a:gd name="T47" fmla="*/ 114 h 228"/>
                    <a:gd name="T48" fmla="*/ 5591 w 607"/>
                    <a:gd name="T49" fmla="*/ 114 h 228"/>
                    <a:gd name="T50" fmla="*/ 5229 w 607"/>
                    <a:gd name="T51" fmla="*/ 114 h 228"/>
                    <a:gd name="T52" fmla="*/ 5117 w 607"/>
                    <a:gd name="T53" fmla="*/ 111 h 228"/>
                    <a:gd name="T54" fmla="*/ 3890 w 607"/>
                    <a:gd name="T55" fmla="*/ 66 h 228"/>
                    <a:gd name="T56" fmla="*/ 3051 w 607"/>
                    <a:gd name="T57" fmla="*/ 42 h 228"/>
                    <a:gd name="T58" fmla="*/ 2517 w 607"/>
                    <a:gd name="T59" fmla="*/ 33 h 228"/>
                    <a:gd name="T60" fmla="*/ 2304 w 607"/>
                    <a:gd name="T61" fmla="*/ 27 h 228"/>
                    <a:gd name="T62" fmla="*/ 1847 w 607"/>
                    <a:gd name="T63" fmla="*/ 42 h 228"/>
                    <a:gd name="T64" fmla="*/ 1739 w 607"/>
                    <a:gd name="T65" fmla="*/ 18 h 228"/>
                    <a:gd name="T66" fmla="*/ 1545 w 607"/>
                    <a:gd name="T67" fmla="*/ 9 h 228"/>
                    <a:gd name="T68" fmla="*/ 1545 w 607"/>
                    <a:gd name="T69" fmla="*/ 24 h 228"/>
                    <a:gd name="T70" fmla="*/ 1739 w 607"/>
                    <a:gd name="T71" fmla="*/ 39 h 228"/>
                    <a:gd name="T72" fmla="*/ 1793 w 607"/>
                    <a:gd name="T73" fmla="*/ 48 h 228"/>
                    <a:gd name="T74" fmla="*/ 1713 w 607"/>
                    <a:gd name="T75" fmla="*/ 51 h 228"/>
                    <a:gd name="T76" fmla="*/ 1617 w 607"/>
                    <a:gd name="T77" fmla="*/ 63 h 228"/>
                    <a:gd name="T78" fmla="*/ 1416 w 607"/>
                    <a:gd name="T79" fmla="*/ 72 h 228"/>
                    <a:gd name="T80" fmla="*/ 1312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1353 w 607"/>
                    <a:gd name="T109" fmla="*/ 99 h 228"/>
                    <a:gd name="T110" fmla="*/ 1479 w 607"/>
                    <a:gd name="T111" fmla="*/ 93 h 228"/>
                    <a:gd name="T112" fmla="*/ 1500 w 607"/>
                    <a:gd name="T113" fmla="*/ 102 h 228"/>
                    <a:gd name="T114" fmla="*/ 2271 w 607"/>
                    <a:gd name="T115" fmla="*/ 114 h 228"/>
                    <a:gd name="T116" fmla="*/ 2481 w 607"/>
                    <a:gd name="T117" fmla="*/ 114 h 228"/>
                    <a:gd name="T118" fmla="*/ 2961 w 607"/>
                    <a:gd name="T119" fmla="*/ 114 h 228"/>
                    <a:gd name="T120" fmla="*/ 2481 w 607"/>
                    <a:gd name="T121" fmla="*/ 114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7" name="Freeform 141">
                  <a:extLst>
                    <a:ext uri="{FF2B5EF4-FFF2-40B4-BE49-F238E27FC236}">
                      <a16:creationId xmlns:a16="http://schemas.microsoft.com/office/drawing/2014/main" id="{E0387988-3420-47CF-8758-EEB3E9C52ED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3" y="3089"/>
                  <a:ext cx="62" cy="29"/>
                </a:xfrm>
                <a:custGeom>
                  <a:avLst/>
                  <a:gdLst>
                    <a:gd name="T0" fmla="*/ 6 w 58"/>
                    <a:gd name="T1" fmla="*/ 2147483646 h 27"/>
                    <a:gd name="T2" fmla="*/ 2147483646 w 58"/>
                    <a:gd name="T3" fmla="*/ 3 h 27"/>
                    <a:gd name="T4" fmla="*/ 2147483646 w 58"/>
                    <a:gd name="T5" fmla="*/ 0 h 27"/>
                    <a:gd name="T6" fmla="*/ 2147483646 w 58"/>
                    <a:gd name="T7" fmla="*/ 2147483646 h 27"/>
                    <a:gd name="T8" fmla="*/ 3 w 58"/>
                    <a:gd name="T9" fmla="*/ 2147483646 h 27"/>
                    <a:gd name="T10" fmla="*/ 6 w 58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8" name="Freeform 142">
                  <a:extLst>
                    <a:ext uri="{FF2B5EF4-FFF2-40B4-BE49-F238E27FC236}">
                      <a16:creationId xmlns:a16="http://schemas.microsoft.com/office/drawing/2014/main" id="{204B1FAC-6FBE-46DD-9756-A1CCB5691F2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5" y="3089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9" name="Freeform 143">
                  <a:extLst>
                    <a:ext uri="{FF2B5EF4-FFF2-40B4-BE49-F238E27FC236}">
                      <a16:creationId xmlns:a16="http://schemas.microsoft.com/office/drawing/2014/main" id="{B981AB9E-268A-4643-8C7E-2C0E03C5D65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46" y="3097"/>
                  <a:ext cx="146" cy="109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279826 h 107"/>
                    <a:gd name="T8" fmla="*/ 132 w 146"/>
                    <a:gd name="T9" fmla="*/ 436429 h 107"/>
                    <a:gd name="T10" fmla="*/ 111 w 146"/>
                    <a:gd name="T11" fmla="*/ 349463 h 107"/>
                    <a:gd name="T12" fmla="*/ 108 w 146"/>
                    <a:gd name="T13" fmla="*/ 487720 h 107"/>
                    <a:gd name="T14" fmla="*/ 105 w 146"/>
                    <a:gd name="T15" fmla="*/ 643891 h 107"/>
                    <a:gd name="T16" fmla="*/ 87 w 146"/>
                    <a:gd name="T17" fmla="*/ 730054 h 107"/>
                    <a:gd name="T18" fmla="*/ 51 w 146"/>
                    <a:gd name="T19" fmla="*/ 882141 h 107"/>
                    <a:gd name="T20" fmla="*/ 33 w 146"/>
                    <a:gd name="T21" fmla="*/ 834468 h 107"/>
                    <a:gd name="T22" fmla="*/ 18 w 146"/>
                    <a:gd name="T23" fmla="*/ 815852 h 107"/>
                    <a:gd name="T24" fmla="*/ 0 w 146"/>
                    <a:gd name="T25" fmla="*/ 771762 h 107"/>
                    <a:gd name="T26" fmla="*/ 12 w 146"/>
                    <a:gd name="T27" fmla="*/ 643891 h 107"/>
                    <a:gd name="T28" fmla="*/ 30 w 146"/>
                    <a:gd name="T29" fmla="*/ 706359 h 107"/>
                    <a:gd name="T30" fmla="*/ 60 w 146"/>
                    <a:gd name="T31" fmla="*/ 680675 h 107"/>
                    <a:gd name="T32" fmla="*/ 87 w 146"/>
                    <a:gd name="T33" fmla="*/ 461362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0" name="Freeform 144">
                  <a:extLst>
                    <a:ext uri="{FF2B5EF4-FFF2-40B4-BE49-F238E27FC236}">
                      <a16:creationId xmlns:a16="http://schemas.microsoft.com/office/drawing/2014/main" id="{C276ABEF-0E0A-4D8C-BE96-7AD4C7FB507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1" y="3152"/>
                  <a:ext cx="35" cy="43"/>
                </a:xfrm>
                <a:custGeom>
                  <a:avLst/>
                  <a:gdLst>
                    <a:gd name="T0" fmla="*/ 13 w 34"/>
                    <a:gd name="T1" fmla="*/ 2147483646 h 41"/>
                    <a:gd name="T2" fmla="*/ 13 w 34"/>
                    <a:gd name="T3" fmla="*/ 0 h 41"/>
                    <a:gd name="T4" fmla="*/ 43637316 w 34"/>
                    <a:gd name="T5" fmla="*/ 2147483646 h 41"/>
                    <a:gd name="T6" fmla="*/ 13 w 34"/>
                    <a:gd name="T7" fmla="*/ 2147483646 h 41"/>
                    <a:gd name="T8" fmla="*/ 13 w 34"/>
                    <a:gd name="T9" fmla="*/ 2147483646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1" name="Freeform 145">
                  <a:extLst>
                    <a:ext uri="{FF2B5EF4-FFF2-40B4-BE49-F238E27FC236}">
                      <a16:creationId xmlns:a16="http://schemas.microsoft.com/office/drawing/2014/main" id="{0B62F2F3-E312-4B08-B12B-8D64C8D8701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2" y="3164"/>
                  <a:ext cx="39" cy="42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3167665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2" name="Freeform 146">
                  <a:extLst>
                    <a:ext uri="{FF2B5EF4-FFF2-40B4-BE49-F238E27FC236}">
                      <a16:creationId xmlns:a16="http://schemas.microsoft.com/office/drawing/2014/main" id="{866C5CFB-E7D4-4C78-821C-F5DC13D5AD2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38" y="3181"/>
                  <a:ext cx="26" cy="25"/>
                </a:xfrm>
                <a:custGeom>
                  <a:avLst/>
                  <a:gdLst>
                    <a:gd name="T0" fmla="*/ 16 w 26"/>
                    <a:gd name="T1" fmla="*/ 2147483646 h 24"/>
                    <a:gd name="T2" fmla="*/ 13 w 26"/>
                    <a:gd name="T3" fmla="*/ 0 h 24"/>
                    <a:gd name="T4" fmla="*/ 22 w 26"/>
                    <a:gd name="T5" fmla="*/ 2147483646 h 24"/>
                    <a:gd name="T6" fmla="*/ 16 w 26"/>
                    <a:gd name="T7" fmla="*/ 2147483646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3" name="Freeform 147">
                  <a:extLst>
                    <a:ext uri="{FF2B5EF4-FFF2-40B4-BE49-F238E27FC236}">
                      <a16:creationId xmlns:a16="http://schemas.microsoft.com/office/drawing/2014/main" id="{3219C93B-F038-43B6-9112-7681948666F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3" y="3182"/>
                  <a:ext cx="26" cy="21"/>
                </a:xfrm>
                <a:custGeom>
                  <a:avLst/>
                  <a:gdLst>
                    <a:gd name="T0" fmla="*/ 7 w 28"/>
                    <a:gd name="T1" fmla="*/ 21 h 21"/>
                    <a:gd name="T2" fmla="*/ 7 w 28"/>
                    <a:gd name="T3" fmla="*/ 0 h 21"/>
                    <a:gd name="T4" fmla="*/ 7 w 28"/>
                    <a:gd name="T5" fmla="*/ 12 h 21"/>
                    <a:gd name="T6" fmla="*/ 7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4" name="Freeform 148">
                  <a:extLst>
                    <a:ext uri="{FF2B5EF4-FFF2-40B4-BE49-F238E27FC236}">
                      <a16:creationId xmlns:a16="http://schemas.microsoft.com/office/drawing/2014/main" id="{23399A12-DF39-4371-85A0-9D906F9E37D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63" y="3208"/>
                  <a:ext cx="22" cy="21"/>
                </a:xfrm>
                <a:custGeom>
                  <a:avLst/>
                  <a:gdLst>
                    <a:gd name="T0" fmla="*/ 0 w 24"/>
                    <a:gd name="T1" fmla="*/ 8 h 20"/>
                    <a:gd name="T2" fmla="*/ 6 w 24"/>
                    <a:gd name="T3" fmla="*/ 2147483646 h 20"/>
                    <a:gd name="T4" fmla="*/ 3 w 24"/>
                    <a:gd name="T5" fmla="*/ 2147483646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5" name="Freeform 149">
                  <a:extLst>
                    <a:ext uri="{FF2B5EF4-FFF2-40B4-BE49-F238E27FC236}">
                      <a16:creationId xmlns:a16="http://schemas.microsoft.com/office/drawing/2014/main" id="{E667A2D9-587A-4073-BF13-A7DE7E1691E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22" y="3417"/>
                  <a:ext cx="83" cy="55"/>
                </a:xfrm>
                <a:custGeom>
                  <a:avLst/>
                  <a:gdLst>
                    <a:gd name="T0" fmla="*/ 5359071 w 81"/>
                    <a:gd name="T1" fmla="*/ 238552 h 54"/>
                    <a:gd name="T2" fmla="*/ 6203660 w 81"/>
                    <a:gd name="T3" fmla="*/ 6 h 54"/>
                    <a:gd name="T4" fmla="*/ 11696825 w 81"/>
                    <a:gd name="T5" fmla="*/ 266316 h 54"/>
                    <a:gd name="T6" fmla="*/ 5359071 w 81"/>
                    <a:gd name="T7" fmla="*/ 238552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6" name="Freeform 150">
                  <a:extLst>
                    <a:ext uri="{FF2B5EF4-FFF2-40B4-BE49-F238E27FC236}">
                      <a16:creationId xmlns:a16="http://schemas.microsoft.com/office/drawing/2014/main" id="{67B3CDD6-BFC7-406D-8358-00BC35009C8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51" y="3330"/>
                  <a:ext cx="1079" cy="485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3 h 486"/>
                    <a:gd name="T34" fmla="*/ 1079 w 1079"/>
                    <a:gd name="T35" fmla="*/ 243 h 486"/>
                    <a:gd name="T36" fmla="*/ 1004 w 1079"/>
                    <a:gd name="T37" fmla="*/ 243 h 486"/>
                    <a:gd name="T38" fmla="*/ 947 w 1079"/>
                    <a:gd name="T39" fmla="*/ 243 h 486"/>
                    <a:gd name="T40" fmla="*/ 842 w 1079"/>
                    <a:gd name="T41" fmla="*/ 243 h 486"/>
                    <a:gd name="T42" fmla="*/ 818 w 1079"/>
                    <a:gd name="T43" fmla="*/ 243 h 486"/>
                    <a:gd name="T44" fmla="*/ 722 w 1079"/>
                    <a:gd name="T45" fmla="*/ 243 h 486"/>
                    <a:gd name="T46" fmla="*/ 674 w 1079"/>
                    <a:gd name="T47" fmla="*/ 243 h 486"/>
                    <a:gd name="T48" fmla="*/ 677 w 1079"/>
                    <a:gd name="T49" fmla="*/ 243 h 486"/>
                    <a:gd name="T50" fmla="*/ 647 w 1079"/>
                    <a:gd name="T51" fmla="*/ 243 h 486"/>
                    <a:gd name="T52" fmla="*/ 602 w 1079"/>
                    <a:gd name="T53" fmla="*/ 243 h 486"/>
                    <a:gd name="T54" fmla="*/ 512 w 1079"/>
                    <a:gd name="T55" fmla="*/ 243 h 486"/>
                    <a:gd name="T56" fmla="*/ 416 w 1079"/>
                    <a:gd name="T57" fmla="*/ 243 h 486"/>
                    <a:gd name="T58" fmla="*/ 320 w 1079"/>
                    <a:gd name="T59" fmla="*/ 243 h 486"/>
                    <a:gd name="T60" fmla="*/ 239 w 1079"/>
                    <a:gd name="T61" fmla="*/ 243 h 486"/>
                    <a:gd name="T62" fmla="*/ 179 w 1079"/>
                    <a:gd name="T63" fmla="*/ 243 h 486"/>
                    <a:gd name="T64" fmla="*/ 116 w 1079"/>
                    <a:gd name="T65" fmla="*/ 243 h 486"/>
                    <a:gd name="T66" fmla="*/ 2 w 1079"/>
                    <a:gd name="T67" fmla="*/ 243 h 486"/>
                    <a:gd name="T68" fmla="*/ 17 w 1079"/>
                    <a:gd name="T69" fmla="*/ 243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" name="Freeform 151">
                  <a:extLst>
                    <a:ext uri="{FF2B5EF4-FFF2-40B4-BE49-F238E27FC236}">
                      <a16:creationId xmlns:a16="http://schemas.microsoft.com/office/drawing/2014/main" id="{E7EEA4FC-9C5B-4723-8C93-29DEA4B0D8C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71" y="3822"/>
                  <a:ext cx="79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16481729 w 77"/>
                    <a:gd name="T3" fmla="*/ 0 h 42"/>
                    <a:gd name="T4" fmla="*/ 17799666 w 77"/>
                    <a:gd name="T5" fmla="*/ 30 h 42"/>
                    <a:gd name="T6" fmla="*/ 7835166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" name="Freeform 152">
                  <a:extLst>
                    <a:ext uri="{FF2B5EF4-FFF2-40B4-BE49-F238E27FC236}">
                      <a16:creationId xmlns:a16="http://schemas.microsoft.com/office/drawing/2014/main" id="{E138A44D-C8D8-49B0-B9FB-128C12EE95F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62" y="3327"/>
                  <a:ext cx="31" cy="17"/>
                </a:xfrm>
                <a:custGeom>
                  <a:avLst/>
                  <a:gdLst>
                    <a:gd name="T0" fmla="*/ 2 w 29"/>
                    <a:gd name="T1" fmla="*/ 9 h 18"/>
                    <a:gd name="T2" fmla="*/ 2147483646 w 29"/>
                    <a:gd name="T3" fmla="*/ 9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9" name="Freeform 153">
                  <a:extLst>
                    <a:ext uri="{FF2B5EF4-FFF2-40B4-BE49-F238E27FC236}">
                      <a16:creationId xmlns:a16="http://schemas.microsoft.com/office/drawing/2014/main" id="{63A9B124-D796-421C-A01E-5CB67F21AD4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24" y="3281"/>
                  <a:ext cx="36" cy="51"/>
                </a:xfrm>
                <a:custGeom>
                  <a:avLst/>
                  <a:gdLst>
                    <a:gd name="T0" fmla="*/ 27 w 36"/>
                    <a:gd name="T1" fmla="*/ 2147483646 h 49"/>
                    <a:gd name="T2" fmla="*/ 0 w 36"/>
                    <a:gd name="T3" fmla="*/ 2147483646 h 49"/>
                    <a:gd name="T4" fmla="*/ 36 w 36"/>
                    <a:gd name="T5" fmla="*/ 2147483646 h 49"/>
                    <a:gd name="T6" fmla="*/ 24 w 36"/>
                    <a:gd name="T7" fmla="*/ 2147483646 h 49"/>
                    <a:gd name="T8" fmla="*/ 27 w 36"/>
                    <a:gd name="T9" fmla="*/ 214748364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40" name="Freeform 154">
                  <a:extLst>
                    <a:ext uri="{FF2B5EF4-FFF2-40B4-BE49-F238E27FC236}">
                      <a16:creationId xmlns:a16="http://schemas.microsoft.com/office/drawing/2014/main" id="{55F977F2-9AF9-43E6-B54A-88ABBEC3AC3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57" y="3252"/>
                  <a:ext cx="40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8412783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41" name="Freeform 155">
                  <a:extLst>
                    <a:ext uri="{FF2B5EF4-FFF2-40B4-BE49-F238E27FC236}">
                      <a16:creationId xmlns:a16="http://schemas.microsoft.com/office/drawing/2014/main" id="{57B40AA8-104C-4E05-92CD-5D5DEBC3BE9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99" y="3200"/>
                  <a:ext cx="44" cy="34"/>
                </a:xfrm>
                <a:custGeom>
                  <a:avLst/>
                  <a:gdLst>
                    <a:gd name="T0" fmla="*/ 20 w 44"/>
                    <a:gd name="T1" fmla="*/ 64785404 h 33"/>
                    <a:gd name="T2" fmla="*/ 2 w 44"/>
                    <a:gd name="T3" fmla="*/ 45279064 h 33"/>
                    <a:gd name="T4" fmla="*/ 26 w 44"/>
                    <a:gd name="T5" fmla="*/ 0 h 33"/>
                    <a:gd name="T6" fmla="*/ 20 w 44"/>
                    <a:gd name="T7" fmla="*/ 64785404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42" name="Freeform 156">
                  <a:extLst>
                    <a:ext uri="{FF2B5EF4-FFF2-40B4-BE49-F238E27FC236}">
                      <a16:creationId xmlns:a16="http://schemas.microsoft.com/office/drawing/2014/main" id="{A6A9A34B-AA90-4A21-B71C-C244CA336EA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88" y="3135"/>
                  <a:ext cx="13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3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43" name="Freeform 157">
                  <a:extLst>
                    <a:ext uri="{FF2B5EF4-FFF2-40B4-BE49-F238E27FC236}">
                      <a16:creationId xmlns:a16="http://schemas.microsoft.com/office/drawing/2014/main" id="{26F86327-8114-4F68-88E1-C70ADF2A9A9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398" y="1961"/>
                  <a:ext cx="23" cy="17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2147483646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44" name="Freeform 158">
                  <a:extLst>
                    <a:ext uri="{FF2B5EF4-FFF2-40B4-BE49-F238E27FC236}">
                      <a16:creationId xmlns:a16="http://schemas.microsoft.com/office/drawing/2014/main" id="{27DB197D-82C8-4852-B602-AEF4BA7819E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28" y="1955"/>
                  <a:ext cx="31" cy="21"/>
                </a:xfrm>
                <a:custGeom>
                  <a:avLst/>
                  <a:gdLst>
                    <a:gd name="T0" fmla="*/ 16 w 31"/>
                    <a:gd name="T1" fmla="*/ 2147483646 h 20"/>
                    <a:gd name="T2" fmla="*/ 4 w 31"/>
                    <a:gd name="T3" fmla="*/ 0 h 20"/>
                    <a:gd name="T4" fmla="*/ 16 w 31"/>
                    <a:gd name="T5" fmla="*/ 2147483646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45" name="Freeform 159">
                  <a:extLst>
                    <a:ext uri="{FF2B5EF4-FFF2-40B4-BE49-F238E27FC236}">
                      <a16:creationId xmlns:a16="http://schemas.microsoft.com/office/drawing/2014/main" id="{54476CB9-0024-4A6D-AD89-99C9C07181D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1" y="1955"/>
                  <a:ext cx="63" cy="50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32 w 64"/>
                    <a:gd name="T5" fmla="*/ 12 h 51"/>
                    <a:gd name="T6" fmla="*/ 32 w 64"/>
                    <a:gd name="T7" fmla="*/ 25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46" name="Freeform 160">
                  <a:extLst>
                    <a:ext uri="{FF2B5EF4-FFF2-40B4-BE49-F238E27FC236}">
                      <a16:creationId xmlns:a16="http://schemas.microsoft.com/office/drawing/2014/main" id="{947146C0-59BC-47B5-90CE-2637123005C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1" y="650"/>
                  <a:ext cx="905" cy="627"/>
                </a:xfrm>
                <a:custGeom>
                  <a:avLst/>
                  <a:gdLst>
                    <a:gd name="T0" fmla="*/ 453 w 906"/>
                    <a:gd name="T1" fmla="*/ 105 h 630"/>
                    <a:gd name="T2" fmla="*/ 453 w 906"/>
                    <a:gd name="T3" fmla="*/ 105 h 630"/>
                    <a:gd name="T4" fmla="*/ 453 w 906"/>
                    <a:gd name="T5" fmla="*/ 105 h 630"/>
                    <a:gd name="T6" fmla="*/ 453 w 906"/>
                    <a:gd name="T7" fmla="*/ 105 h 630"/>
                    <a:gd name="T8" fmla="*/ 453 w 906"/>
                    <a:gd name="T9" fmla="*/ 105 h 630"/>
                    <a:gd name="T10" fmla="*/ 453 w 906"/>
                    <a:gd name="T11" fmla="*/ 105 h 630"/>
                    <a:gd name="T12" fmla="*/ 453 w 906"/>
                    <a:gd name="T13" fmla="*/ 105 h 630"/>
                    <a:gd name="T14" fmla="*/ 453 w 906"/>
                    <a:gd name="T15" fmla="*/ 105 h 630"/>
                    <a:gd name="T16" fmla="*/ 441 w 906"/>
                    <a:gd name="T17" fmla="*/ 105 h 630"/>
                    <a:gd name="T18" fmla="*/ 408 w 906"/>
                    <a:gd name="T19" fmla="*/ 105 h 630"/>
                    <a:gd name="T20" fmla="*/ 381 w 906"/>
                    <a:gd name="T21" fmla="*/ 105 h 630"/>
                    <a:gd name="T22" fmla="*/ 318 w 906"/>
                    <a:gd name="T23" fmla="*/ 105 h 630"/>
                    <a:gd name="T24" fmla="*/ 336 w 906"/>
                    <a:gd name="T25" fmla="*/ 105 h 630"/>
                    <a:gd name="T26" fmla="*/ 300 w 906"/>
                    <a:gd name="T27" fmla="*/ 105 h 630"/>
                    <a:gd name="T28" fmla="*/ 321 w 906"/>
                    <a:gd name="T29" fmla="*/ 105 h 630"/>
                    <a:gd name="T30" fmla="*/ 366 w 906"/>
                    <a:gd name="T31" fmla="*/ 105 h 630"/>
                    <a:gd name="T32" fmla="*/ 357 w 906"/>
                    <a:gd name="T33" fmla="*/ 105 h 630"/>
                    <a:gd name="T34" fmla="*/ 378 w 906"/>
                    <a:gd name="T35" fmla="*/ 105 h 630"/>
                    <a:gd name="T36" fmla="*/ 378 w 906"/>
                    <a:gd name="T37" fmla="*/ 105 h 630"/>
                    <a:gd name="T38" fmla="*/ 372 w 906"/>
                    <a:gd name="T39" fmla="*/ 105 h 630"/>
                    <a:gd name="T40" fmla="*/ 357 w 906"/>
                    <a:gd name="T41" fmla="*/ 105 h 630"/>
                    <a:gd name="T42" fmla="*/ 363 w 906"/>
                    <a:gd name="T43" fmla="*/ 105 h 630"/>
                    <a:gd name="T44" fmla="*/ 357 w 906"/>
                    <a:gd name="T45" fmla="*/ 105 h 630"/>
                    <a:gd name="T46" fmla="*/ 363 w 906"/>
                    <a:gd name="T47" fmla="*/ 105 h 630"/>
                    <a:gd name="T48" fmla="*/ 348 w 906"/>
                    <a:gd name="T49" fmla="*/ 105 h 630"/>
                    <a:gd name="T50" fmla="*/ 315 w 906"/>
                    <a:gd name="T51" fmla="*/ 105 h 630"/>
                    <a:gd name="T52" fmla="*/ 294 w 906"/>
                    <a:gd name="T53" fmla="*/ 105 h 630"/>
                    <a:gd name="T54" fmla="*/ 261 w 906"/>
                    <a:gd name="T55" fmla="*/ 105 h 630"/>
                    <a:gd name="T56" fmla="*/ 252 w 906"/>
                    <a:gd name="T57" fmla="*/ 105 h 630"/>
                    <a:gd name="T58" fmla="*/ 225 w 906"/>
                    <a:gd name="T59" fmla="*/ 105 h 630"/>
                    <a:gd name="T60" fmla="*/ 177 w 906"/>
                    <a:gd name="T61" fmla="*/ 105 h 630"/>
                    <a:gd name="T62" fmla="*/ 174 w 906"/>
                    <a:gd name="T63" fmla="*/ 105 h 630"/>
                    <a:gd name="T64" fmla="*/ 144 w 906"/>
                    <a:gd name="T65" fmla="*/ 105 h 630"/>
                    <a:gd name="T66" fmla="*/ 114 w 906"/>
                    <a:gd name="T67" fmla="*/ 105 h 630"/>
                    <a:gd name="T68" fmla="*/ 90 w 906"/>
                    <a:gd name="T69" fmla="*/ 105 h 630"/>
                    <a:gd name="T70" fmla="*/ 96 w 906"/>
                    <a:gd name="T71" fmla="*/ 105 h 630"/>
                    <a:gd name="T72" fmla="*/ 21 w 906"/>
                    <a:gd name="T73" fmla="*/ 105 h 630"/>
                    <a:gd name="T74" fmla="*/ 36 w 906"/>
                    <a:gd name="T75" fmla="*/ 105 h 630"/>
                    <a:gd name="T76" fmla="*/ 57 w 906"/>
                    <a:gd name="T77" fmla="*/ 105 h 630"/>
                    <a:gd name="T78" fmla="*/ 81 w 906"/>
                    <a:gd name="T79" fmla="*/ 105 h 630"/>
                    <a:gd name="T80" fmla="*/ 93 w 906"/>
                    <a:gd name="T81" fmla="*/ 10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5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05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453 w 906"/>
                    <a:gd name="T109" fmla="*/ 105 h 630"/>
                    <a:gd name="T110" fmla="*/ 453 w 906"/>
                    <a:gd name="T111" fmla="*/ 105 h 630"/>
                    <a:gd name="T112" fmla="*/ 453 w 906"/>
                    <a:gd name="T113" fmla="*/ 105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47" name="Freeform 161">
                  <a:extLst>
                    <a:ext uri="{FF2B5EF4-FFF2-40B4-BE49-F238E27FC236}">
                      <a16:creationId xmlns:a16="http://schemas.microsoft.com/office/drawing/2014/main" id="{E7E3E2DE-5D5D-499C-8519-2926580B7F0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36" y="470"/>
                  <a:ext cx="154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77 w 155"/>
                    <a:gd name="T13" fmla="*/ 37 h 100"/>
                    <a:gd name="T14" fmla="*/ 77 w 155"/>
                    <a:gd name="T15" fmla="*/ 70 h 100"/>
                    <a:gd name="T16" fmla="*/ 77 w 155"/>
                    <a:gd name="T17" fmla="*/ 79 h 100"/>
                    <a:gd name="T18" fmla="*/ 77 w 155"/>
                    <a:gd name="T19" fmla="*/ 88 h 100"/>
                    <a:gd name="T20" fmla="*/ 77 w 155"/>
                    <a:gd name="T21" fmla="*/ 100 h 100"/>
                    <a:gd name="T22" fmla="*/ 77 w 155"/>
                    <a:gd name="T23" fmla="*/ 100 h 100"/>
                    <a:gd name="T24" fmla="*/ 77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48" name="Freeform 162">
                  <a:extLst>
                    <a:ext uri="{FF2B5EF4-FFF2-40B4-BE49-F238E27FC236}">
                      <a16:creationId xmlns:a16="http://schemas.microsoft.com/office/drawing/2014/main" id="{86202744-AA34-4C03-A96B-7DD964940F0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6" cy="54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33 w 67"/>
                    <a:gd name="T5" fmla="*/ 14 h 53"/>
                    <a:gd name="T6" fmla="*/ 33 w 67"/>
                    <a:gd name="T7" fmla="*/ 23 h 53"/>
                    <a:gd name="T8" fmla="*/ 33 w 67"/>
                    <a:gd name="T9" fmla="*/ 320341 h 53"/>
                    <a:gd name="T10" fmla="*/ 33 w 67"/>
                    <a:gd name="T11" fmla="*/ 448468 h 53"/>
                    <a:gd name="T12" fmla="*/ 33 w 67"/>
                    <a:gd name="T13" fmla="*/ 320341 h 53"/>
                    <a:gd name="T14" fmla="*/ 20 w 67"/>
                    <a:gd name="T15" fmla="*/ 286355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49" name="Freeform 163">
                  <a:extLst>
                    <a:ext uri="{FF2B5EF4-FFF2-40B4-BE49-F238E27FC236}">
                      <a16:creationId xmlns:a16="http://schemas.microsoft.com/office/drawing/2014/main" id="{D4A68C46-8D11-40B8-8746-DC14CE02035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5" y="618"/>
                  <a:ext cx="30" cy="29"/>
                </a:xfrm>
                <a:custGeom>
                  <a:avLst/>
                  <a:gdLst>
                    <a:gd name="T0" fmla="*/ 8 w 31"/>
                    <a:gd name="T1" fmla="*/ 7 h 31"/>
                    <a:gd name="T2" fmla="*/ 15 w 31"/>
                    <a:gd name="T3" fmla="*/ 7 h 31"/>
                    <a:gd name="T4" fmla="*/ 15 w 31"/>
                    <a:gd name="T5" fmla="*/ 7 h 31"/>
                    <a:gd name="T6" fmla="*/ 8 w 31"/>
                    <a:gd name="T7" fmla="*/ 7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50" name="Freeform 164">
                  <a:extLst>
                    <a:ext uri="{FF2B5EF4-FFF2-40B4-BE49-F238E27FC236}">
                      <a16:creationId xmlns:a16="http://schemas.microsoft.com/office/drawing/2014/main" id="{9DAA6FD3-AE4C-439A-8DF8-B002427A942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09" y="592"/>
                  <a:ext cx="71" cy="34"/>
                </a:xfrm>
                <a:custGeom>
                  <a:avLst/>
                  <a:gdLst>
                    <a:gd name="T0" fmla="*/ 24 w 70"/>
                    <a:gd name="T1" fmla="*/ 9 h 33"/>
                    <a:gd name="T2" fmla="*/ 60157 w 70"/>
                    <a:gd name="T3" fmla="*/ 9 h 33"/>
                    <a:gd name="T4" fmla="*/ 65502 w 70"/>
                    <a:gd name="T5" fmla="*/ 41400207 h 33"/>
                    <a:gd name="T6" fmla="*/ 44660 w 70"/>
                    <a:gd name="T7" fmla="*/ 59235525 h 33"/>
                    <a:gd name="T8" fmla="*/ 33 w 70"/>
                    <a:gd name="T9" fmla="*/ 64785404 h 33"/>
                    <a:gd name="T10" fmla="*/ 18 w 70"/>
                    <a:gd name="T11" fmla="*/ 59235525 h 33"/>
                    <a:gd name="T12" fmla="*/ 9 w 70"/>
                    <a:gd name="T13" fmla="*/ 54161079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51" name="Freeform 165">
                  <a:extLst>
                    <a:ext uri="{FF2B5EF4-FFF2-40B4-BE49-F238E27FC236}">
                      <a16:creationId xmlns:a16="http://schemas.microsoft.com/office/drawing/2014/main" id="{6F3E51DD-907D-4D12-989A-4980F8DA62D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05" y="554"/>
                  <a:ext cx="145" cy="75"/>
                </a:xfrm>
                <a:custGeom>
                  <a:avLst/>
                  <a:gdLst>
                    <a:gd name="T0" fmla="*/ 145 w 145"/>
                    <a:gd name="T1" fmla="*/ 19 h 77"/>
                    <a:gd name="T2" fmla="*/ 91 w 145"/>
                    <a:gd name="T3" fmla="*/ 19 h 77"/>
                    <a:gd name="T4" fmla="*/ 34 w 145"/>
                    <a:gd name="T5" fmla="*/ 19 h 77"/>
                    <a:gd name="T6" fmla="*/ 16 w 145"/>
                    <a:gd name="T7" fmla="*/ 19 h 77"/>
                    <a:gd name="T8" fmla="*/ 43 w 145"/>
                    <a:gd name="T9" fmla="*/ 19 h 77"/>
                    <a:gd name="T10" fmla="*/ 61 w 145"/>
                    <a:gd name="T11" fmla="*/ 19 h 77"/>
                    <a:gd name="T12" fmla="*/ 79 w 145"/>
                    <a:gd name="T13" fmla="*/ 19 h 77"/>
                    <a:gd name="T14" fmla="*/ 94 w 145"/>
                    <a:gd name="T15" fmla="*/ 19 h 77"/>
                    <a:gd name="T16" fmla="*/ 133 w 145"/>
                    <a:gd name="T17" fmla="*/ 19 h 77"/>
                    <a:gd name="T18" fmla="*/ 145 w 145"/>
                    <a:gd name="T19" fmla="*/ 1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52" name="Freeform 166">
                  <a:extLst>
                    <a:ext uri="{FF2B5EF4-FFF2-40B4-BE49-F238E27FC236}">
                      <a16:creationId xmlns:a16="http://schemas.microsoft.com/office/drawing/2014/main" id="{EAF59012-3448-427A-9DDF-35A8D98B9B8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9" cy="156"/>
                </a:xfrm>
                <a:custGeom>
                  <a:avLst/>
                  <a:gdLst>
                    <a:gd name="T0" fmla="*/ 3761 w 397"/>
                    <a:gd name="T1" fmla="*/ 3 h 156"/>
                    <a:gd name="T2" fmla="*/ 3576 w 397"/>
                    <a:gd name="T3" fmla="*/ 27 h 156"/>
                    <a:gd name="T4" fmla="*/ 3453 w 397"/>
                    <a:gd name="T5" fmla="*/ 33 h 156"/>
                    <a:gd name="T6" fmla="*/ 3630 w 397"/>
                    <a:gd name="T7" fmla="*/ 57 h 156"/>
                    <a:gd name="T8" fmla="*/ 4416 w 397"/>
                    <a:gd name="T9" fmla="*/ 90 h 156"/>
                    <a:gd name="T10" fmla="*/ 3761 w 397"/>
                    <a:gd name="T11" fmla="*/ 117 h 156"/>
                    <a:gd name="T12" fmla="*/ 3630 w 397"/>
                    <a:gd name="T13" fmla="*/ 132 h 156"/>
                    <a:gd name="T14" fmla="*/ 3402 w 397"/>
                    <a:gd name="T15" fmla="*/ 138 h 156"/>
                    <a:gd name="T16" fmla="*/ 2633 w 397"/>
                    <a:gd name="T17" fmla="*/ 129 h 156"/>
                    <a:gd name="T18" fmla="*/ 2231 w 397"/>
                    <a:gd name="T19" fmla="*/ 147 h 156"/>
                    <a:gd name="T20" fmla="*/ 1918 w 397"/>
                    <a:gd name="T21" fmla="*/ 156 h 156"/>
                    <a:gd name="T22" fmla="*/ 1650 w 397"/>
                    <a:gd name="T23" fmla="*/ 147 h 156"/>
                    <a:gd name="T24" fmla="*/ 1483 w 397"/>
                    <a:gd name="T25" fmla="*/ 123 h 156"/>
                    <a:gd name="T26" fmla="*/ 1315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1948 w 397"/>
                    <a:gd name="T45" fmla="*/ 3 h 156"/>
                    <a:gd name="T46" fmla="*/ 3061 w 397"/>
                    <a:gd name="T47" fmla="*/ 0 h 156"/>
                    <a:gd name="T48" fmla="*/ 3761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53" name="Freeform 167">
                  <a:extLst>
                    <a:ext uri="{FF2B5EF4-FFF2-40B4-BE49-F238E27FC236}">
                      <a16:creationId xmlns:a16="http://schemas.microsoft.com/office/drawing/2014/main" id="{964AD6D5-AF37-4A54-9B45-5FB1EF9B806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4" y="580"/>
                  <a:ext cx="40" cy="29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5 h 30"/>
                    <a:gd name="T4" fmla="*/ 27 w 40"/>
                    <a:gd name="T5" fmla="*/ 15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54" name="Freeform 168">
                  <a:extLst>
                    <a:ext uri="{FF2B5EF4-FFF2-40B4-BE49-F238E27FC236}">
                      <a16:creationId xmlns:a16="http://schemas.microsoft.com/office/drawing/2014/main" id="{6D386239-B78B-46E2-8029-46081055EC6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1" y="622"/>
                  <a:ext cx="36" cy="13"/>
                </a:xfrm>
                <a:custGeom>
                  <a:avLst/>
                  <a:gdLst>
                    <a:gd name="T0" fmla="*/ 2147483646 w 32"/>
                    <a:gd name="T1" fmla="*/ 0 h 15"/>
                    <a:gd name="T2" fmla="*/ 2147483646 w 32"/>
                    <a:gd name="T3" fmla="*/ 3 h 15"/>
                    <a:gd name="T4" fmla="*/ 2147483646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55" name="Freeform 169">
                  <a:extLst>
                    <a:ext uri="{FF2B5EF4-FFF2-40B4-BE49-F238E27FC236}">
                      <a16:creationId xmlns:a16="http://schemas.microsoft.com/office/drawing/2014/main" id="{BD0FB032-59B5-47E9-8079-7833960F55D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01" y="636"/>
                  <a:ext cx="70" cy="67"/>
                </a:xfrm>
                <a:custGeom>
                  <a:avLst/>
                  <a:gdLst>
                    <a:gd name="T0" fmla="*/ 9 w 69"/>
                    <a:gd name="T1" fmla="*/ 9 h 66"/>
                    <a:gd name="T2" fmla="*/ 50972 w 69"/>
                    <a:gd name="T3" fmla="*/ 12 h 66"/>
                    <a:gd name="T4" fmla="*/ 55567 w 69"/>
                    <a:gd name="T5" fmla="*/ 30 h 66"/>
                    <a:gd name="T6" fmla="*/ 71994 w 69"/>
                    <a:gd name="T7" fmla="*/ 72588 h 66"/>
                    <a:gd name="T8" fmla="*/ 44781 w 69"/>
                    <a:gd name="T9" fmla="*/ 79442 h 66"/>
                    <a:gd name="T10" fmla="*/ 0 w 69"/>
                    <a:gd name="T11" fmla="*/ 63400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56" name="Freeform 170">
                  <a:extLst>
                    <a:ext uri="{FF2B5EF4-FFF2-40B4-BE49-F238E27FC236}">
                      <a16:creationId xmlns:a16="http://schemas.microsoft.com/office/drawing/2014/main" id="{7358786B-FF70-4EC8-86FB-75FEF27A214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5" y="668"/>
                  <a:ext cx="88" cy="58"/>
                </a:xfrm>
                <a:custGeom>
                  <a:avLst/>
                  <a:gdLst>
                    <a:gd name="T0" fmla="*/ 0 w 90"/>
                    <a:gd name="T1" fmla="*/ 15 h 60"/>
                    <a:gd name="T2" fmla="*/ 22 w 90"/>
                    <a:gd name="T3" fmla="*/ 15 h 60"/>
                    <a:gd name="T4" fmla="*/ 22 w 90"/>
                    <a:gd name="T5" fmla="*/ 15 h 60"/>
                    <a:gd name="T6" fmla="*/ 22 w 90"/>
                    <a:gd name="T7" fmla="*/ 15 h 60"/>
                    <a:gd name="T8" fmla="*/ 3 w 90"/>
                    <a:gd name="T9" fmla="*/ 15 h 60"/>
                    <a:gd name="T10" fmla="*/ 0 w 90"/>
                    <a:gd name="T11" fmla="*/ 15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57" name="Freeform 171">
                  <a:extLst>
                    <a:ext uri="{FF2B5EF4-FFF2-40B4-BE49-F238E27FC236}">
                      <a16:creationId xmlns:a16="http://schemas.microsoft.com/office/drawing/2014/main" id="{F009F4EB-5755-4006-A71F-4CCEC242B9A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79" y="629"/>
                  <a:ext cx="163" cy="79"/>
                </a:xfrm>
                <a:custGeom>
                  <a:avLst/>
                  <a:gdLst>
                    <a:gd name="T0" fmla="*/ 30 w 162"/>
                    <a:gd name="T1" fmla="*/ 2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2669 w 162"/>
                    <a:gd name="T11" fmla="*/ 20 h 81"/>
                    <a:gd name="T12" fmla="*/ 2525 w 162"/>
                    <a:gd name="T13" fmla="*/ 20 h 81"/>
                    <a:gd name="T14" fmla="*/ 2346 w 162"/>
                    <a:gd name="T15" fmla="*/ 20 h 81"/>
                    <a:gd name="T16" fmla="*/ 1988 w 162"/>
                    <a:gd name="T17" fmla="*/ 20 h 81"/>
                    <a:gd name="T18" fmla="*/ 78 w 162"/>
                    <a:gd name="T19" fmla="*/ 20 h 81"/>
                    <a:gd name="T20" fmla="*/ 63 w 162"/>
                    <a:gd name="T21" fmla="*/ 20 h 81"/>
                    <a:gd name="T22" fmla="*/ 30 w 162"/>
                    <a:gd name="T23" fmla="*/ 2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58" name="Freeform 172">
                  <a:extLst>
                    <a:ext uri="{FF2B5EF4-FFF2-40B4-BE49-F238E27FC236}">
                      <a16:creationId xmlns:a16="http://schemas.microsoft.com/office/drawing/2014/main" id="{2C5B5927-98D6-402D-B195-CFA856B7678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36" y="592"/>
                  <a:ext cx="57" cy="34"/>
                </a:xfrm>
                <a:custGeom>
                  <a:avLst/>
                  <a:gdLst>
                    <a:gd name="T0" fmla="*/ 14 w 59"/>
                    <a:gd name="T1" fmla="*/ 0 h 36"/>
                    <a:gd name="T2" fmla="*/ 14 w 59"/>
                    <a:gd name="T3" fmla="*/ 9 h 36"/>
                    <a:gd name="T4" fmla="*/ 14 w 59"/>
                    <a:gd name="T5" fmla="*/ 9 h 36"/>
                    <a:gd name="T6" fmla="*/ 14 w 59"/>
                    <a:gd name="T7" fmla="*/ 9 h 36"/>
                    <a:gd name="T8" fmla="*/ 8 w 59"/>
                    <a:gd name="T9" fmla="*/ 9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59" name="Freeform 173">
                  <a:extLst>
                    <a:ext uri="{FF2B5EF4-FFF2-40B4-BE49-F238E27FC236}">
                      <a16:creationId xmlns:a16="http://schemas.microsoft.com/office/drawing/2014/main" id="{FCE24568-8DA6-4F0C-A0FF-B4E6439E75D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1" y="517"/>
                  <a:ext cx="385" cy="226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1386 w 383"/>
                    <a:gd name="T19" fmla="*/ 78 h 225"/>
                    <a:gd name="T20" fmla="*/ 1570 w 383"/>
                    <a:gd name="T21" fmla="*/ 93 h 225"/>
                    <a:gd name="T22" fmla="*/ 1386 w 383"/>
                    <a:gd name="T23" fmla="*/ 102 h 225"/>
                    <a:gd name="T24" fmla="*/ 1594 w 383"/>
                    <a:gd name="T25" fmla="*/ 1128 h 225"/>
                    <a:gd name="T26" fmla="*/ 1863 w 383"/>
                    <a:gd name="T27" fmla="*/ 1203 h 225"/>
                    <a:gd name="T28" fmla="*/ 2178 w 383"/>
                    <a:gd name="T29" fmla="*/ 1218 h 225"/>
                    <a:gd name="T30" fmla="*/ 2355 w 383"/>
                    <a:gd name="T31" fmla="*/ 1412 h 225"/>
                    <a:gd name="T32" fmla="*/ 2885 w 383"/>
                    <a:gd name="T33" fmla="*/ 1655 h 225"/>
                    <a:gd name="T34" fmla="*/ 2710 w 383"/>
                    <a:gd name="T35" fmla="*/ 1676 h 225"/>
                    <a:gd name="T36" fmla="*/ 2975 w 383"/>
                    <a:gd name="T37" fmla="*/ 1722 h 225"/>
                    <a:gd name="T38" fmla="*/ 3776 w 383"/>
                    <a:gd name="T39" fmla="*/ 1818 h 225"/>
                    <a:gd name="T40" fmla="*/ 3802 w 383"/>
                    <a:gd name="T41" fmla="*/ 1613 h 225"/>
                    <a:gd name="T42" fmla="*/ 3836 w 383"/>
                    <a:gd name="T43" fmla="*/ 1412 h 225"/>
                    <a:gd name="T44" fmla="*/ 4774 w 383"/>
                    <a:gd name="T45" fmla="*/ 1286 h 225"/>
                    <a:gd name="T46" fmla="*/ 3218 w 383"/>
                    <a:gd name="T47" fmla="*/ 81 h 225"/>
                    <a:gd name="T48" fmla="*/ 1670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60" name="Freeform 174">
                  <a:extLst>
                    <a:ext uri="{FF2B5EF4-FFF2-40B4-BE49-F238E27FC236}">
                      <a16:creationId xmlns:a16="http://schemas.microsoft.com/office/drawing/2014/main" id="{D671C62F-82AD-4987-A5F6-063967E3E5C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0" cy="38"/>
                </a:xfrm>
                <a:custGeom>
                  <a:avLst/>
                  <a:gdLst>
                    <a:gd name="T0" fmla="*/ 18 w 81"/>
                    <a:gd name="T1" fmla="*/ 19 h 39"/>
                    <a:gd name="T2" fmla="*/ 40 w 81"/>
                    <a:gd name="T3" fmla="*/ 0 h 39"/>
                    <a:gd name="T4" fmla="*/ 40 w 81"/>
                    <a:gd name="T5" fmla="*/ 18 h 39"/>
                    <a:gd name="T6" fmla="*/ 40 w 81"/>
                    <a:gd name="T7" fmla="*/ 19 h 39"/>
                    <a:gd name="T8" fmla="*/ 27 w 81"/>
                    <a:gd name="T9" fmla="*/ 19 h 39"/>
                    <a:gd name="T10" fmla="*/ 18 w 81"/>
                    <a:gd name="T11" fmla="*/ 19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61" name="Freeform 175">
                  <a:extLst>
                    <a:ext uri="{FF2B5EF4-FFF2-40B4-BE49-F238E27FC236}">
                      <a16:creationId xmlns:a16="http://schemas.microsoft.com/office/drawing/2014/main" id="{1026A384-671C-4A91-9073-831FACF2A11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9" y="634"/>
                  <a:ext cx="93" cy="42"/>
                </a:xfrm>
                <a:custGeom>
                  <a:avLst/>
                  <a:gdLst>
                    <a:gd name="T0" fmla="*/ 15 w 93"/>
                    <a:gd name="T1" fmla="*/ 2147483646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2147483646 h 40"/>
                    <a:gd name="T8" fmla="*/ 42 w 93"/>
                    <a:gd name="T9" fmla="*/ 2147483646 h 40"/>
                    <a:gd name="T10" fmla="*/ 9 w 93"/>
                    <a:gd name="T11" fmla="*/ 2147483646 h 40"/>
                    <a:gd name="T12" fmla="*/ 12 w 93"/>
                    <a:gd name="T13" fmla="*/ 2147483646 h 40"/>
                    <a:gd name="T14" fmla="*/ 15 w 93"/>
                    <a:gd name="T15" fmla="*/ 2147483646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62" name="Freeform 176">
                  <a:extLst>
                    <a:ext uri="{FF2B5EF4-FFF2-40B4-BE49-F238E27FC236}">
                      <a16:creationId xmlns:a16="http://schemas.microsoft.com/office/drawing/2014/main" id="{EDBE33B7-5F79-4ED8-8DF3-6C97CC41678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9" y="657"/>
                  <a:ext cx="53" cy="29"/>
                </a:xfrm>
                <a:custGeom>
                  <a:avLst/>
                  <a:gdLst>
                    <a:gd name="T0" fmla="*/ 14 w 53"/>
                    <a:gd name="T1" fmla="*/ 7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7 h 31"/>
                    <a:gd name="T8" fmla="*/ 23 w 53"/>
                    <a:gd name="T9" fmla="*/ 7 h 31"/>
                    <a:gd name="T10" fmla="*/ 14 w 53"/>
                    <a:gd name="T11" fmla="*/ 7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63" name="Freeform 177">
                  <a:extLst>
                    <a:ext uri="{FF2B5EF4-FFF2-40B4-BE49-F238E27FC236}">
                      <a16:creationId xmlns:a16="http://schemas.microsoft.com/office/drawing/2014/main" id="{E8183C00-0D5D-468F-A172-ED16E39D1F6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1" y="721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64" name="Freeform 178">
                  <a:extLst>
                    <a:ext uri="{FF2B5EF4-FFF2-40B4-BE49-F238E27FC236}">
                      <a16:creationId xmlns:a16="http://schemas.microsoft.com/office/drawing/2014/main" id="{DB234ED5-1251-4DA3-94CD-3E56BA05216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8" cy="30"/>
                </a:xfrm>
                <a:custGeom>
                  <a:avLst/>
                  <a:gdLst>
                    <a:gd name="T0" fmla="*/ 0 w 45"/>
                    <a:gd name="T1" fmla="*/ 12 h 31"/>
                    <a:gd name="T2" fmla="*/ 2147483646 w 45"/>
                    <a:gd name="T3" fmla="*/ 15 h 31"/>
                    <a:gd name="T4" fmla="*/ 2147483646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65" name="Freeform 179">
                  <a:extLst>
                    <a:ext uri="{FF2B5EF4-FFF2-40B4-BE49-F238E27FC236}">
                      <a16:creationId xmlns:a16="http://schemas.microsoft.com/office/drawing/2014/main" id="{20897C64-5E9B-47A8-BBCB-BF7DB62F9A4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5" y="805"/>
                  <a:ext cx="58" cy="29"/>
                </a:xfrm>
                <a:custGeom>
                  <a:avLst/>
                  <a:gdLst>
                    <a:gd name="T0" fmla="*/ 0 w 54"/>
                    <a:gd name="T1" fmla="*/ 15 h 30"/>
                    <a:gd name="T2" fmla="*/ 2147483646 w 54"/>
                    <a:gd name="T3" fmla="*/ 15 h 30"/>
                    <a:gd name="T4" fmla="*/ 0 w 54"/>
                    <a:gd name="T5" fmla="*/ 1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66" name="Freeform 180">
                  <a:extLst>
                    <a:ext uri="{FF2B5EF4-FFF2-40B4-BE49-F238E27FC236}">
                      <a16:creationId xmlns:a16="http://schemas.microsoft.com/office/drawing/2014/main" id="{4A816BC4-A909-47A6-A7B0-C508D36870A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9" y="840"/>
                  <a:ext cx="39" cy="25"/>
                </a:xfrm>
                <a:custGeom>
                  <a:avLst/>
                  <a:gdLst>
                    <a:gd name="T0" fmla="*/ 6 w 40"/>
                    <a:gd name="T1" fmla="*/ 10 h 24"/>
                    <a:gd name="T2" fmla="*/ 20 w 40"/>
                    <a:gd name="T3" fmla="*/ 4 h 24"/>
                    <a:gd name="T4" fmla="*/ 12 w 40"/>
                    <a:gd name="T5" fmla="*/ 2147483646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67" name="Freeform 181">
                  <a:extLst>
                    <a:ext uri="{FF2B5EF4-FFF2-40B4-BE49-F238E27FC236}">
                      <a16:creationId xmlns:a16="http://schemas.microsoft.com/office/drawing/2014/main" id="{A022C5DF-C06A-4A7B-BC1F-596A829E326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2" y="874"/>
                  <a:ext cx="31" cy="21"/>
                </a:xfrm>
                <a:custGeom>
                  <a:avLst/>
                  <a:gdLst>
                    <a:gd name="T0" fmla="*/ 3 w 30"/>
                    <a:gd name="T1" fmla="*/ 5 h 20"/>
                    <a:gd name="T2" fmla="*/ 255726466 w 30"/>
                    <a:gd name="T3" fmla="*/ 2147483646 h 20"/>
                    <a:gd name="T4" fmla="*/ 12 w 30"/>
                    <a:gd name="T5" fmla="*/ 2147483646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68" name="Freeform 182">
                  <a:extLst>
                    <a:ext uri="{FF2B5EF4-FFF2-40B4-BE49-F238E27FC236}">
                      <a16:creationId xmlns:a16="http://schemas.microsoft.com/office/drawing/2014/main" id="{3173EE4C-F919-441B-A15C-CF67A7D7351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46" y="950"/>
                  <a:ext cx="61" cy="42"/>
                </a:xfrm>
                <a:custGeom>
                  <a:avLst/>
                  <a:gdLst>
                    <a:gd name="T0" fmla="*/ 31 w 62"/>
                    <a:gd name="T1" fmla="*/ 18 h 41"/>
                    <a:gd name="T2" fmla="*/ 4 w 62"/>
                    <a:gd name="T3" fmla="*/ 3018619 h 41"/>
                    <a:gd name="T4" fmla="*/ 16 w 62"/>
                    <a:gd name="T5" fmla="*/ 0 h 41"/>
                    <a:gd name="T6" fmla="*/ 31 w 62"/>
                    <a:gd name="T7" fmla="*/ 3 h 41"/>
                    <a:gd name="T8" fmla="*/ 31 w 62"/>
                    <a:gd name="T9" fmla="*/ 18 h 41"/>
                    <a:gd name="T10" fmla="*/ 31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69" name="Freeform 183">
                  <a:extLst>
                    <a:ext uri="{FF2B5EF4-FFF2-40B4-BE49-F238E27FC236}">
                      <a16:creationId xmlns:a16="http://schemas.microsoft.com/office/drawing/2014/main" id="{1EDFB3FF-77BD-470E-B7FE-B73D74D646E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2" y="958"/>
                  <a:ext cx="45" cy="16"/>
                </a:xfrm>
                <a:custGeom>
                  <a:avLst/>
                  <a:gdLst>
                    <a:gd name="T0" fmla="*/ 25 w 45"/>
                    <a:gd name="T1" fmla="*/ 4 h 18"/>
                    <a:gd name="T2" fmla="*/ 16 w 45"/>
                    <a:gd name="T3" fmla="*/ 0 h 18"/>
                    <a:gd name="T4" fmla="*/ 34 w 45"/>
                    <a:gd name="T5" fmla="*/ 4 h 18"/>
                    <a:gd name="T6" fmla="*/ 25 w 45"/>
                    <a:gd name="T7" fmla="*/ 4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70" name="Freeform 184">
                  <a:extLst>
                    <a:ext uri="{FF2B5EF4-FFF2-40B4-BE49-F238E27FC236}">
                      <a16:creationId xmlns:a16="http://schemas.microsoft.com/office/drawing/2014/main" id="{06D41745-BC74-4204-A9CF-924A27196A0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68" y="990"/>
                  <a:ext cx="43" cy="21"/>
                </a:xfrm>
                <a:custGeom>
                  <a:avLst/>
                  <a:gdLst>
                    <a:gd name="T0" fmla="*/ 8 w 45"/>
                    <a:gd name="T1" fmla="*/ 5 h 23"/>
                    <a:gd name="T2" fmla="*/ 11 w 45"/>
                    <a:gd name="T3" fmla="*/ 5 h 23"/>
                    <a:gd name="T4" fmla="*/ 11 w 45"/>
                    <a:gd name="T5" fmla="*/ 5 h 23"/>
                    <a:gd name="T6" fmla="*/ 8 w 4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71" name="Freeform 185">
                  <a:extLst>
                    <a:ext uri="{FF2B5EF4-FFF2-40B4-BE49-F238E27FC236}">
                      <a16:creationId xmlns:a16="http://schemas.microsoft.com/office/drawing/2014/main" id="{6DB800AD-B5A4-4C41-AD0B-4B64C982821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15" y="962"/>
                  <a:ext cx="54" cy="25"/>
                </a:xfrm>
                <a:custGeom>
                  <a:avLst/>
                  <a:gdLst>
                    <a:gd name="T0" fmla="*/ 2147483646 w 50"/>
                    <a:gd name="T1" fmla="*/ 2 h 26"/>
                    <a:gd name="T2" fmla="*/ 2147483646 w 50"/>
                    <a:gd name="T3" fmla="*/ 13 h 26"/>
                    <a:gd name="T4" fmla="*/ 2147483646 w 50"/>
                    <a:gd name="T5" fmla="*/ 13 h 26"/>
                    <a:gd name="T6" fmla="*/ 2147483646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72" name="Freeform 186">
                  <a:extLst>
                    <a:ext uri="{FF2B5EF4-FFF2-40B4-BE49-F238E27FC236}">
                      <a16:creationId xmlns:a16="http://schemas.microsoft.com/office/drawing/2014/main" id="{601EC7F2-11B1-4DD5-8F1F-6F05111CF71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69" y="1067"/>
                  <a:ext cx="26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147483646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73" name="Freeform 187">
                  <a:extLst>
                    <a:ext uri="{FF2B5EF4-FFF2-40B4-BE49-F238E27FC236}">
                      <a16:creationId xmlns:a16="http://schemas.microsoft.com/office/drawing/2014/main" id="{5A42F56F-7040-4E9D-8580-F38E8669932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5" cy="2297"/>
                </a:xfrm>
                <a:custGeom>
                  <a:avLst/>
                  <a:gdLst>
                    <a:gd name="T0" fmla="*/ 384 w 2308"/>
                    <a:gd name="T1" fmla="*/ 111 h 2297"/>
                    <a:gd name="T2" fmla="*/ 384 w 2308"/>
                    <a:gd name="T3" fmla="*/ 201 h 2297"/>
                    <a:gd name="T4" fmla="*/ 437 w 2308"/>
                    <a:gd name="T5" fmla="*/ 90 h 2297"/>
                    <a:gd name="T6" fmla="*/ 638 w 2308"/>
                    <a:gd name="T7" fmla="*/ 30 h 2297"/>
                    <a:gd name="T8" fmla="*/ 542 w 2308"/>
                    <a:gd name="T9" fmla="*/ 129 h 2297"/>
                    <a:gd name="T10" fmla="*/ 512 w 2308"/>
                    <a:gd name="T11" fmla="*/ 195 h 2297"/>
                    <a:gd name="T12" fmla="*/ 629 w 2308"/>
                    <a:gd name="T13" fmla="*/ 258 h 2297"/>
                    <a:gd name="T14" fmla="*/ 709 w 2308"/>
                    <a:gd name="T15" fmla="*/ 273 h 2297"/>
                    <a:gd name="T16" fmla="*/ 617 w 2308"/>
                    <a:gd name="T17" fmla="*/ 366 h 2297"/>
                    <a:gd name="T18" fmla="*/ 698 w 2308"/>
                    <a:gd name="T19" fmla="*/ 312 h 2297"/>
                    <a:gd name="T20" fmla="*/ 742 w 2308"/>
                    <a:gd name="T21" fmla="*/ 294 h 2297"/>
                    <a:gd name="T22" fmla="*/ 838 w 2308"/>
                    <a:gd name="T23" fmla="*/ 288 h 2297"/>
                    <a:gd name="T24" fmla="*/ 892 w 2308"/>
                    <a:gd name="T25" fmla="*/ 393 h 2297"/>
                    <a:gd name="T26" fmla="*/ 964 w 2308"/>
                    <a:gd name="T27" fmla="*/ 420 h 2297"/>
                    <a:gd name="T28" fmla="*/ 1021 w 2308"/>
                    <a:gd name="T29" fmla="*/ 426 h 2297"/>
                    <a:gd name="T30" fmla="*/ 1097 w 2308"/>
                    <a:gd name="T31" fmla="*/ 441 h 2297"/>
                    <a:gd name="T32" fmla="*/ 1171 w 2308"/>
                    <a:gd name="T33" fmla="*/ 408 h 2297"/>
                    <a:gd name="T34" fmla="*/ 1161 w 2308"/>
                    <a:gd name="T35" fmla="*/ 516 h 2297"/>
                    <a:gd name="T36" fmla="*/ 1136 w 2308"/>
                    <a:gd name="T37" fmla="*/ 641 h 2297"/>
                    <a:gd name="T38" fmla="*/ 1126 w 2308"/>
                    <a:gd name="T39" fmla="*/ 749 h 2297"/>
                    <a:gd name="T40" fmla="*/ 1125 w 2308"/>
                    <a:gd name="T41" fmla="*/ 861 h 2297"/>
                    <a:gd name="T42" fmla="*/ 1100 w 2308"/>
                    <a:gd name="T43" fmla="*/ 977 h 2297"/>
                    <a:gd name="T44" fmla="*/ 1095 w 2308"/>
                    <a:gd name="T45" fmla="*/ 769 h 2297"/>
                    <a:gd name="T46" fmla="*/ 1107 w 2308"/>
                    <a:gd name="T47" fmla="*/ 623 h 2297"/>
                    <a:gd name="T48" fmla="*/ 1080 w 2308"/>
                    <a:gd name="T49" fmla="*/ 717 h 2297"/>
                    <a:gd name="T50" fmla="*/ 947 w 2308"/>
                    <a:gd name="T51" fmla="*/ 861 h 2297"/>
                    <a:gd name="T52" fmla="*/ 970 w 2308"/>
                    <a:gd name="T53" fmla="*/ 1127 h 2297"/>
                    <a:gd name="T54" fmla="*/ 881 w 2308"/>
                    <a:gd name="T55" fmla="*/ 1263 h 2297"/>
                    <a:gd name="T56" fmla="*/ 869 w 2308"/>
                    <a:gd name="T57" fmla="*/ 1445 h 2297"/>
                    <a:gd name="T58" fmla="*/ 827 w 2308"/>
                    <a:gd name="T59" fmla="*/ 1329 h 2297"/>
                    <a:gd name="T60" fmla="*/ 796 w 2308"/>
                    <a:gd name="T61" fmla="*/ 1251 h 2297"/>
                    <a:gd name="T62" fmla="*/ 755 w 2308"/>
                    <a:gd name="T63" fmla="*/ 1349 h 2297"/>
                    <a:gd name="T64" fmla="*/ 760 w 2308"/>
                    <a:gd name="T65" fmla="*/ 1383 h 2297"/>
                    <a:gd name="T66" fmla="*/ 763 w 2308"/>
                    <a:gd name="T67" fmla="*/ 1517 h 2297"/>
                    <a:gd name="T68" fmla="*/ 739 w 2308"/>
                    <a:gd name="T69" fmla="*/ 1663 h 2297"/>
                    <a:gd name="T70" fmla="*/ 630 w 2308"/>
                    <a:gd name="T71" fmla="*/ 1769 h 2297"/>
                    <a:gd name="T72" fmla="*/ 452 w 2308"/>
                    <a:gd name="T73" fmla="*/ 1773 h 2297"/>
                    <a:gd name="T74" fmla="*/ 484 w 2308"/>
                    <a:gd name="T75" fmla="*/ 2031 h 2297"/>
                    <a:gd name="T76" fmla="*/ 384 w 2308"/>
                    <a:gd name="T77" fmla="*/ 2091 h 2297"/>
                    <a:gd name="T78" fmla="*/ 384 w 2308"/>
                    <a:gd name="T79" fmla="*/ 1943 h 2297"/>
                    <a:gd name="T80" fmla="*/ 384 w 2308"/>
                    <a:gd name="T81" fmla="*/ 2247 h 2297"/>
                    <a:gd name="T82" fmla="*/ 384 w 2308"/>
                    <a:gd name="T83" fmla="*/ 2085 h 2297"/>
                    <a:gd name="T84" fmla="*/ 384 w 2308"/>
                    <a:gd name="T85" fmla="*/ 1807 h 2297"/>
                    <a:gd name="T86" fmla="*/ 384 w 2308"/>
                    <a:gd name="T87" fmla="*/ 1565 h 2297"/>
                    <a:gd name="T88" fmla="*/ 38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384 w 2308"/>
                    <a:gd name="T107" fmla="*/ 515 h 2297"/>
                    <a:gd name="T108" fmla="*/ 384 w 2308"/>
                    <a:gd name="T109" fmla="*/ 673 h 2297"/>
                    <a:gd name="T110" fmla="*/ 378 w 2308"/>
                    <a:gd name="T111" fmla="*/ 733 h 2297"/>
                    <a:gd name="T112" fmla="*/ 384 w 2308"/>
                    <a:gd name="T113" fmla="*/ 599 h 2297"/>
                    <a:gd name="T114" fmla="*/ 384 w 2308"/>
                    <a:gd name="T115" fmla="*/ 411 h 2297"/>
                    <a:gd name="T116" fmla="*/ 384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74" name="Freeform 188">
                  <a:extLst>
                    <a:ext uri="{FF2B5EF4-FFF2-40B4-BE49-F238E27FC236}">
                      <a16:creationId xmlns:a16="http://schemas.microsoft.com/office/drawing/2014/main" id="{F7B1B905-7579-41A9-BC6C-B6914B9BFAA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00" y="2079"/>
                  <a:ext cx="58" cy="88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17793 h 87"/>
                    <a:gd name="T14" fmla="*/ 38 w 58"/>
                    <a:gd name="T15" fmla="*/ 20410 h 87"/>
                    <a:gd name="T16" fmla="*/ 26 w 58"/>
                    <a:gd name="T17" fmla="*/ 21365 h 87"/>
                    <a:gd name="T18" fmla="*/ 12 w 58"/>
                    <a:gd name="T19" fmla="*/ 18626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75" name="Freeform 189">
                  <a:extLst>
                    <a:ext uri="{FF2B5EF4-FFF2-40B4-BE49-F238E27FC236}">
                      <a16:creationId xmlns:a16="http://schemas.microsoft.com/office/drawing/2014/main" id="{DD578F2D-16FC-4188-9DF8-059B3A94FFB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1" y="1818"/>
                  <a:ext cx="279" cy="304"/>
                </a:xfrm>
                <a:custGeom>
                  <a:avLst/>
                  <a:gdLst>
                    <a:gd name="T0" fmla="*/ 44 w 279"/>
                    <a:gd name="T1" fmla="*/ 51 h 307"/>
                    <a:gd name="T2" fmla="*/ 28 w 279"/>
                    <a:gd name="T3" fmla="*/ 51 h 307"/>
                    <a:gd name="T4" fmla="*/ 10 w 279"/>
                    <a:gd name="T5" fmla="*/ 51 h 307"/>
                    <a:gd name="T6" fmla="*/ 4 w 279"/>
                    <a:gd name="T7" fmla="*/ 51 h 307"/>
                    <a:gd name="T8" fmla="*/ 0 w 279"/>
                    <a:gd name="T9" fmla="*/ 51 h 307"/>
                    <a:gd name="T10" fmla="*/ 22 w 279"/>
                    <a:gd name="T11" fmla="*/ 51 h 307"/>
                    <a:gd name="T12" fmla="*/ 34 w 279"/>
                    <a:gd name="T13" fmla="*/ 51 h 307"/>
                    <a:gd name="T14" fmla="*/ 48 w 279"/>
                    <a:gd name="T15" fmla="*/ 51 h 307"/>
                    <a:gd name="T16" fmla="*/ 66 w 279"/>
                    <a:gd name="T17" fmla="*/ 51 h 307"/>
                    <a:gd name="T18" fmla="*/ 82 w 279"/>
                    <a:gd name="T19" fmla="*/ 51 h 307"/>
                    <a:gd name="T20" fmla="*/ 94 w 279"/>
                    <a:gd name="T21" fmla="*/ 51 h 307"/>
                    <a:gd name="T22" fmla="*/ 104 w 279"/>
                    <a:gd name="T23" fmla="*/ 51 h 307"/>
                    <a:gd name="T24" fmla="*/ 122 w 279"/>
                    <a:gd name="T25" fmla="*/ 51 h 307"/>
                    <a:gd name="T26" fmla="*/ 128 w 279"/>
                    <a:gd name="T27" fmla="*/ 51 h 307"/>
                    <a:gd name="T28" fmla="*/ 146 w 279"/>
                    <a:gd name="T29" fmla="*/ 51 h 307"/>
                    <a:gd name="T30" fmla="*/ 142 w 279"/>
                    <a:gd name="T31" fmla="*/ 51 h 307"/>
                    <a:gd name="T32" fmla="*/ 154 w 279"/>
                    <a:gd name="T33" fmla="*/ 51 h 307"/>
                    <a:gd name="T34" fmla="*/ 166 w 279"/>
                    <a:gd name="T35" fmla="*/ 51 h 307"/>
                    <a:gd name="T36" fmla="*/ 170 w 279"/>
                    <a:gd name="T37" fmla="*/ 51 h 307"/>
                    <a:gd name="T38" fmla="*/ 194 w 279"/>
                    <a:gd name="T39" fmla="*/ 51 h 307"/>
                    <a:gd name="T40" fmla="*/ 180 w 279"/>
                    <a:gd name="T41" fmla="*/ 51 h 307"/>
                    <a:gd name="T42" fmla="*/ 192 w 279"/>
                    <a:gd name="T43" fmla="*/ 51 h 307"/>
                    <a:gd name="T44" fmla="*/ 208 w 279"/>
                    <a:gd name="T45" fmla="*/ 51 h 307"/>
                    <a:gd name="T46" fmla="*/ 228 w 279"/>
                    <a:gd name="T47" fmla="*/ 51 h 307"/>
                    <a:gd name="T48" fmla="*/ 224 w 279"/>
                    <a:gd name="T49" fmla="*/ 51 h 307"/>
                    <a:gd name="T50" fmla="*/ 232 w 279"/>
                    <a:gd name="T51" fmla="*/ 51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1 h 307"/>
                    <a:gd name="T66" fmla="*/ 266 w 279"/>
                    <a:gd name="T67" fmla="*/ 51 h 307"/>
                    <a:gd name="T68" fmla="*/ 276 w 279"/>
                    <a:gd name="T69" fmla="*/ 51 h 307"/>
                    <a:gd name="T70" fmla="*/ 262 w 279"/>
                    <a:gd name="T71" fmla="*/ 51 h 307"/>
                    <a:gd name="T72" fmla="*/ 246 w 279"/>
                    <a:gd name="T73" fmla="*/ 51 h 307"/>
                    <a:gd name="T74" fmla="*/ 240 w 279"/>
                    <a:gd name="T75" fmla="*/ 51 h 307"/>
                    <a:gd name="T76" fmla="*/ 220 w 279"/>
                    <a:gd name="T77" fmla="*/ 51 h 307"/>
                    <a:gd name="T78" fmla="*/ 206 w 279"/>
                    <a:gd name="T79" fmla="*/ 51 h 307"/>
                    <a:gd name="T80" fmla="*/ 188 w 279"/>
                    <a:gd name="T81" fmla="*/ 51 h 307"/>
                    <a:gd name="T82" fmla="*/ 168 w 279"/>
                    <a:gd name="T83" fmla="*/ 51 h 307"/>
                    <a:gd name="T84" fmla="*/ 150 w 279"/>
                    <a:gd name="T85" fmla="*/ 51 h 307"/>
                    <a:gd name="T86" fmla="*/ 140 w 279"/>
                    <a:gd name="T87" fmla="*/ 51 h 307"/>
                    <a:gd name="T88" fmla="*/ 130 w 279"/>
                    <a:gd name="T89" fmla="*/ 51 h 307"/>
                    <a:gd name="T90" fmla="*/ 110 w 279"/>
                    <a:gd name="T91" fmla="*/ 51 h 307"/>
                    <a:gd name="T92" fmla="*/ 104 w 279"/>
                    <a:gd name="T93" fmla="*/ 51 h 307"/>
                    <a:gd name="T94" fmla="*/ 82 w 279"/>
                    <a:gd name="T95" fmla="*/ 51 h 307"/>
                    <a:gd name="T96" fmla="*/ 64 w 279"/>
                    <a:gd name="T97" fmla="*/ 51 h 307"/>
                    <a:gd name="T98" fmla="*/ 50 w 279"/>
                    <a:gd name="T99" fmla="*/ 51 h 307"/>
                    <a:gd name="T100" fmla="*/ 52 w 279"/>
                    <a:gd name="T101" fmla="*/ 51 h 307"/>
                    <a:gd name="T102" fmla="*/ 50 w 279"/>
                    <a:gd name="T103" fmla="*/ 51 h 307"/>
                    <a:gd name="T104" fmla="*/ 80 w 279"/>
                    <a:gd name="T105" fmla="*/ 51 h 307"/>
                    <a:gd name="T106" fmla="*/ 86 w 279"/>
                    <a:gd name="T107" fmla="*/ 51 h 307"/>
                    <a:gd name="T108" fmla="*/ 98 w 279"/>
                    <a:gd name="T109" fmla="*/ 51 h 307"/>
                    <a:gd name="T110" fmla="*/ 96 w 279"/>
                    <a:gd name="T111" fmla="*/ 51 h 307"/>
                    <a:gd name="T112" fmla="*/ 80 w 279"/>
                    <a:gd name="T113" fmla="*/ 51 h 307"/>
                    <a:gd name="T114" fmla="*/ 60 w 279"/>
                    <a:gd name="T115" fmla="*/ 51 h 307"/>
                    <a:gd name="T116" fmla="*/ 50 w 279"/>
                    <a:gd name="T117" fmla="*/ 51 h 307"/>
                    <a:gd name="T118" fmla="*/ 36 w 279"/>
                    <a:gd name="T119" fmla="*/ 51 h 307"/>
                    <a:gd name="T120" fmla="*/ 44 w 279"/>
                    <a:gd name="T121" fmla="*/ 51 h 307"/>
                    <a:gd name="T122" fmla="*/ 40 w 279"/>
                    <a:gd name="T123" fmla="*/ 51 h 307"/>
                    <a:gd name="T124" fmla="*/ 44 w 279"/>
                    <a:gd name="T125" fmla="*/ 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76" name="Freeform 190">
                  <a:extLst>
                    <a:ext uri="{FF2B5EF4-FFF2-40B4-BE49-F238E27FC236}">
                      <a16:creationId xmlns:a16="http://schemas.microsoft.com/office/drawing/2014/main" id="{8BB87266-39D9-4080-8101-361B95A5A42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56" y="1732"/>
                  <a:ext cx="137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69 w 138"/>
                    <a:gd name="T17" fmla="*/ 41 h 113"/>
                    <a:gd name="T18" fmla="*/ 69 w 138"/>
                    <a:gd name="T19" fmla="*/ 35 h 113"/>
                    <a:gd name="T20" fmla="*/ 69 w 138"/>
                    <a:gd name="T21" fmla="*/ 37 h 113"/>
                    <a:gd name="T22" fmla="*/ 69 w 138"/>
                    <a:gd name="T23" fmla="*/ 25 h 113"/>
                    <a:gd name="T24" fmla="*/ 69 w 138"/>
                    <a:gd name="T25" fmla="*/ 39 h 113"/>
                    <a:gd name="T26" fmla="*/ 69 w 138"/>
                    <a:gd name="T27" fmla="*/ 45 h 113"/>
                    <a:gd name="T28" fmla="*/ 69 w 138"/>
                    <a:gd name="T29" fmla="*/ 57 h 113"/>
                    <a:gd name="T30" fmla="*/ 69 w 138"/>
                    <a:gd name="T31" fmla="*/ 73 h 113"/>
                    <a:gd name="T32" fmla="*/ 69 w 138"/>
                    <a:gd name="T33" fmla="*/ 77 h 113"/>
                    <a:gd name="T34" fmla="*/ 69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77" name="Freeform 191">
                  <a:extLst>
                    <a:ext uri="{FF2B5EF4-FFF2-40B4-BE49-F238E27FC236}">
                      <a16:creationId xmlns:a16="http://schemas.microsoft.com/office/drawing/2014/main" id="{6AAA87FA-940C-4C19-ACA2-C9BF6958065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5" y="1717"/>
                  <a:ext cx="48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2147483646 w 46"/>
                    <a:gd name="T3" fmla="*/ 0 h 34"/>
                    <a:gd name="T4" fmla="*/ 2147483646 w 46"/>
                    <a:gd name="T5" fmla="*/ 16 h 34"/>
                    <a:gd name="T6" fmla="*/ 2147483646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78" name="Freeform 192">
                  <a:extLst>
                    <a:ext uri="{FF2B5EF4-FFF2-40B4-BE49-F238E27FC236}">
                      <a16:creationId xmlns:a16="http://schemas.microsoft.com/office/drawing/2014/main" id="{3374BADD-02A7-433F-8ACB-BC62BF8E5EB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33" y="1679"/>
                  <a:ext cx="40" cy="46"/>
                </a:xfrm>
                <a:custGeom>
                  <a:avLst/>
                  <a:gdLst>
                    <a:gd name="T0" fmla="*/ 17 w 39"/>
                    <a:gd name="T1" fmla="*/ 23 h 47"/>
                    <a:gd name="T2" fmla="*/ 13 w 39"/>
                    <a:gd name="T3" fmla="*/ 17 h 47"/>
                    <a:gd name="T4" fmla="*/ 6531091 w 39"/>
                    <a:gd name="T5" fmla="*/ 19 h 47"/>
                    <a:gd name="T6" fmla="*/ 5902069 w 39"/>
                    <a:gd name="T7" fmla="*/ 23 h 47"/>
                    <a:gd name="T8" fmla="*/ 17 w 39"/>
                    <a:gd name="T9" fmla="*/ 2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79" name="Freeform 193">
                  <a:extLst>
                    <a:ext uri="{FF2B5EF4-FFF2-40B4-BE49-F238E27FC236}">
                      <a16:creationId xmlns:a16="http://schemas.microsoft.com/office/drawing/2014/main" id="{9B723A54-68E8-4282-AEE4-49CEED5913B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5" y="1661"/>
                  <a:ext cx="26" cy="25"/>
                </a:xfrm>
                <a:custGeom>
                  <a:avLst/>
                  <a:gdLst>
                    <a:gd name="T0" fmla="*/ 11 w 25"/>
                    <a:gd name="T1" fmla="*/ 6 h 27"/>
                    <a:gd name="T2" fmla="*/ 7 w 25"/>
                    <a:gd name="T3" fmla="*/ 6 h 27"/>
                    <a:gd name="T4" fmla="*/ 2147483646 w 25"/>
                    <a:gd name="T5" fmla="*/ 0 h 27"/>
                    <a:gd name="T6" fmla="*/ 11 w 25"/>
                    <a:gd name="T7" fmla="*/ 6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80" name="Freeform 194">
                  <a:extLst>
                    <a:ext uri="{FF2B5EF4-FFF2-40B4-BE49-F238E27FC236}">
                      <a16:creationId xmlns:a16="http://schemas.microsoft.com/office/drawing/2014/main" id="{BA3A12BD-7E94-4DF8-8BFA-89234790340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2" y="1481"/>
                  <a:ext cx="62" cy="235"/>
                </a:xfrm>
                <a:custGeom>
                  <a:avLst/>
                  <a:gdLst>
                    <a:gd name="T0" fmla="*/ 3 w 62"/>
                    <a:gd name="T1" fmla="*/ 39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39 h 238"/>
                    <a:gd name="T12" fmla="*/ 57 w 62"/>
                    <a:gd name="T13" fmla="*/ 39 h 238"/>
                    <a:gd name="T14" fmla="*/ 61 w 62"/>
                    <a:gd name="T15" fmla="*/ 39 h 238"/>
                    <a:gd name="T16" fmla="*/ 51 w 62"/>
                    <a:gd name="T17" fmla="*/ 39 h 238"/>
                    <a:gd name="T18" fmla="*/ 39 w 62"/>
                    <a:gd name="T19" fmla="*/ 39 h 238"/>
                    <a:gd name="T20" fmla="*/ 27 w 62"/>
                    <a:gd name="T21" fmla="*/ 39 h 238"/>
                    <a:gd name="T22" fmla="*/ 51 w 62"/>
                    <a:gd name="T23" fmla="*/ 39 h 238"/>
                    <a:gd name="T24" fmla="*/ 35 w 62"/>
                    <a:gd name="T25" fmla="*/ 39 h 238"/>
                    <a:gd name="T26" fmla="*/ 11 w 62"/>
                    <a:gd name="T27" fmla="*/ 39 h 238"/>
                    <a:gd name="T28" fmla="*/ 11 w 62"/>
                    <a:gd name="T29" fmla="*/ 39 h 238"/>
                    <a:gd name="T30" fmla="*/ 9 w 62"/>
                    <a:gd name="T31" fmla="*/ 39 h 238"/>
                    <a:gd name="T32" fmla="*/ 19 w 62"/>
                    <a:gd name="T33" fmla="*/ 39 h 238"/>
                    <a:gd name="T34" fmla="*/ 1 w 62"/>
                    <a:gd name="T35" fmla="*/ 39 h 238"/>
                    <a:gd name="T36" fmla="*/ 3 w 62"/>
                    <a:gd name="T37" fmla="*/ 39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81" name="Freeform 195">
                  <a:extLst>
                    <a:ext uri="{FF2B5EF4-FFF2-40B4-BE49-F238E27FC236}">
                      <a16:creationId xmlns:a16="http://schemas.microsoft.com/office/drawing/2014/main" id="{5C4341F8-911B-48C0-8878-84B8BF4F4DE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09" y="2453"/>
                  <a:ext cx="48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1002008 w 47"/>
                    <a:gd name="T5" fmla="*/ 28 h 114"/>
                    <a:gd name="T6" fmla="*/ 1045100 w 47"/>
                    <a:gd name="T7" fmla="*/ 46 h 114"/>
                    <a:gd name="T8" fmla="*/ 1136923 w 47"/>
                    <a:gd name="T9" fmla="*/ 58 h 114"/>
                    <a:gd name="T10" fmla="*/ 811780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82" name="Freeform 196">
                  <a:extLst>
                    <a:ext uri="{FF2B5EF4-FFF2-40B4-BE49-F238E27FC236}">
                      <a16:creationId xmlns:a16="http://schemas.microsoft.com/office/drawing/2014/main" id="{C288E39C-909B-46EB-9C44-B22DE59D47D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86" y="1901"/>
                  <a:ext cx="54" cy="238"/>
                </a:xfrm>
                <a:custGeom>
                  <a:avLst/>
                  <a:gdLst>
                    <a:gd name="T0" fmla="*/ 24 w 55"/>
                    <a:gd name="T1" fmla="*/ 11 h 239"/>
                    <a:gd name="T2" fmla="*/ 27 w 55"/>
                    <a:gd name="T3" fmla="*/ 27 h 239"/>
                    <a:gd name="T4" fmla="*/ 27 w 55"/>
                    <a:gd name="T5" fmla="*/ 39 h 239"/>
                    <a:gd name="T6" fmla="*/ 27 w 55"/>
                    <a:gd name="T7" fmla="*/ 81 h 239"/>
                    <a:gd name="T8" fmla="*/ 27 w 55"/>
                    <a:gd name="T9" fmla="*/ 111 h 239"/>
                    <a:gd name="T10" fmla="*/ 22 w 55"/>
                    <a:gd name="T11" fmla="*/ 119 h 239"/>
                    <a:gd name="T12" fmla="*/ 10 w 55"/>
                    <a:gd name="T13" fmla="*/ 119 h 239"/>
                    <a:gd name="T14" fmla="*/ 2 w 55"/>
                    <a:gd name="T15" fmla="*/ 119 h 239"/>
                    <a:gd name="T16" fmla="*/ 0 w 55"/>
                    <a:gd name="T17" fmla="*/ 119 h 239"/>
                    <a:gd name="T18" fmla="*/ 2 w 55"/>
                    <a:gd name="T19" fmla="*/ 119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83" name="Freeform 197">
                  <a:extLst>
                    <a:ext uri="{FF2B5EF4-FFF2-40B4-BE49-F238E27FC236}">
                      <a16:creationId xmlns:a16="http://schemas.microsoft.com/office/drawing/2014/main" id="{3727EE18-DDA3-4947-AE75-B4DB9A3406E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18" y="2719"/>
                  <a:ext cx="291" cy="398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199 h 399"/>
                    <a:gd name="T26" fmla="*/ 215 w 291"/>
                    <a:gd name="T27" fmla="*/ 199 h 399"/>
                    <a:gd name="T28" fmla="*/ 241 w 291"/>
                    <a:gd name="T29" fmla="*/ 199 h 399"/>
                    <a:gd name="T30" fmla="*/ 227 w 291"/>
                    <a:gd name="T31" fmla="*/ 199 h 399"/>
                    <a:gd name="T32" fmla="*/ 215 w 291"/>
                    <a:gd name="T33" fmla="*/ 199 h 399"/>
                    <a:gd name="T34" fmla="*/ 205 w 291"/>
                    <a:gd name="T35" fmla="*/ 199 h 399"/>
                    <a:gd name="T36" fmla="*/ 221 w 291"/>
                    <a:gd name="T37" fmla="*/ 199 h 399"/>
                    <a:gd name="T38" fmla="*/ 237 w 291"/>
                    <a:gd name="T39" fmla="*/ 199 h 399"/>
                    <a:gd name="T40" fmla="*/ 241 w 291"/>
                    <a:gd name="T41" fmla="*/ 199 h 399"/>
                    <a:gd name="T42" fmla="*/ 253 w 291"/>
                    <a:gd name="T43" fmla="*/ 199 h 399"/>
                    <a:gd name="T44" fmla="*/ 255 w 291"/>
                    <a:gd name="T45" fmla="*/ 199 h 399"/>
                    <a:gd name="T46" fmla="*/ 271 w 291"/>
                    <a:gd name="T47" fmla="*/ 199 h 399"/>
                    <a:gd name="T48" fmla="*/ 273 w 291"/>
                    <a:gd name="T49" fmla="*/ 199 h 399"/>
                    <a:gd name="T50" fmla="*/ 279 w 291"/>
                    <a:gd name="T51" fmla="*/ 199 h 399"/>
                    <a:gd name="T52" fmla="*/ 291 w 291"/>
                    <a:gd name="T53" fmla="*/ 199 h 399"/>
                    <a:gd name="T54" fmla="*/ 275 w 291"/>
                    <a:gd name="T55" fmla="*/ 199 h 399"/>
                    <a:gd name="T56" fmla="*/ 277 w 291"/>
                    <a:gd name="T57" fmla="*/ 199 h 399"/>
                    <a:gd name="T58" fmla="*/ 281 w 291"/>
                    <a:gd name="T59" fmla="*/ 199 h 399"/>
                    <a:gd name="T60" fmla="*/ 273 w 291"/>
                    <a:gd name="T61" fmla="*/ 199 h 399"/>
                    <a:gd name="T62" fmla="*/ 271 w 291"/>
                    <a:gd name="T63" fmla="*/ 199 h 399"/>
                    <a:gd name="T64" fmla="*/ 257 w 291"/>
                    <a:gd name="T65" fmla="*/ 199 h 399"/>
                    <a:gd name="T66" fmla="*/ 239 w 291"/>
                    <a:gd name="T67" fmla="*/ 199 h 399"/>
                    <a:gd name="T68" fmla="*/ 213 w 291"/>
                    <a:gd name="T69" fmla="*/ 199 h 399"/>
                    <a:gd name="T70" fmla="*/ 201 w 291"/>
                    <a:gd name="T71" fmla="*/ 199 h 399"/>
                    <a:gd name="T72" fmla="*/ 189 w 291"/>
                    <a:gd name="T73" fmla="*/ 199 h 399"/>
                    <a:gd name="T74" fmla="*/ 175 w 291"/>
                    <a:gd name="T75" fmla="*/ 199 h 399"/>
                    <a:gd name="T76" fmla="*/ 153 w 291"/>
                    <a:gd name="T77" fmla="*/ 199 h 399"/>
                    <a:gd name="T78" fmla="*/ 133 w 291"/>
                    <a:gd name="T79" fmla="*/ 199 h 399"/>
                    <a:gd name="T80" fmla="*/ 117 w 291"/>
                    <a:gd name="T81" fmla="*/ 19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84" name="Freeform 198">
                  <a:extLst>
                    <a:ext uri="{FF2B5EF4-FFF2-40B4-BE49-F238E27FC236}">
                      <a16:creationId xmlns:a16="http://schemas.microsoft.com/office/drawing/2014/main" id="{3B8D5E8D-2AEC-4DC9-823E-C6EE9C5B4C1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7" y="2800"/>
                  <a:ext cx="31" cy="34"/>
                </a:xfrm>
                <a:custGeom>
                  <a:avLst/>
                  <a:gdLst>
                    <a:gd name="T0" fmla="*/ 18 w 31"/>
                    <a:gd name="T1" fmla="*/ 45279064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45279064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85" name="Freeform 199">
                  <a:extLst>
                    <a:ext uri="{FF2B5EF4-FFF2-40B4-BE49-F238E27FC236}">
                      <a16:creationId xmlns:a16="http://schemas.microsoft.com/office/drawing/2014/main" id="{82B191FB-9990-4BDF-AC0B-00C6C4A659C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66" y="2852"/>
                  <a:ext cx="31" cy="34"/>
                </a:xfrm>
                <a:custGeom>
                  <a:avLst/>
                  <a:gdLst>
                    <a:gd name="T0" fmla="*/ 2147483646 w 28"/>
                    <a:gd name="T1" fmla="*/ 28 h 34"/>
                    <a:gd name="T2" fmla="*/ 0 w 28"/>
                    <a:gd name="T3" fmla="*/ 12 h 34"/>
                    <a:gd name="T4" fmla="*/ 2147483646 w 28"/>
                    <a:gd name="T5" fmla="*/ 6 h 34"/>
                    <a:gd name="T6" fmla="*/ 2147483646 w 28"/>
                    <a:gd name="T7" fmla="*/ 30 h 34"/>
                    <a:gd name="T8" fmla="*/ 214748364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86" name="Freeform 200">
                  <a:extLst>
                    <a:ext uri="{FF2B5EF4-FFF2-40B4-BE49-F238E27FC236}">
                      <a16:creationId xmlns:a16="http://schemas.microsoft.com/office/drawing/2014/main" id="{F4EFECE6-2C08-4136-8A1E-DD1C463D62D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90" y="2932"/>
                  <a:ext cx="31" cy="26"/>
                </a:xfrm>
                <a:custGeom>
                  <a:avLst/>
                  <a:gdLst>
                    <a:gd name="T0" fmla="*/ 2147483646 w 28"/>
                    <a:gd name="T1" fmla="*/ 2147483646 h 23"/>
                    <a:gd name="T2" fmla="*/ 2147483646 w 28"/>
                    <a:gd name="T3" fmla="*/ 0 h 23"/>
                    <a:gd name="T4" fmla="*/ 2147483646 w 28"/>
                    <a:gd name="T5" fmla="*/ 2147483646 h 23"/>
                    <a:gd name="T6" fmla="*/ 2147483646 w 28"/>
                    <a:gd name="T7" fmla="*/ 2147483646 h 23"/>
                    <a:gd name="T8" fmla="*/ 2147483646 w 28"/>
                    <a:gd name="T9" fmla="*/ 2147483646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87" name="Freeform 201">
                  <a:extLst>
                    <a:ext uri="{FF2B5EF4-FFF2-40B4-BE49-F238E27FC236}">
                      <a16:creationId xmlns:a16="http://schemas.microsoft.com/office/drawing/2014/main" id="{5DC0EC9A-D2B1-4565-865A-365C7FD62EE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03" y="2422"/>
                  <a:ext cx="78" cy="59"/>
                </a:xfrm>
                <a:custGeom>
                  <a:avLst/>
                  <a:gdLst>
                    <a:gd name="T0" fmla="*/ 14 w 77"/>
                    <a:gd name="T1" fmla="*/ 30 h 60"/>
                    <a:gd name="T2" fmla="*/ 0 w 77"/>
                    <a:gd name="T3" fmla="*/ 30 h 60"/>
                    <a:gd name="T4" fmla="*/ 20 w 77"/>
                    <a:gd name="T5" fmla="*/ 10 h 60"/>
                    <a:gd name="T6" fmla="*/ 30 w 77"/>
                    <a:gd name="T7" fmla="*/ 2 h 60"/>
                    <a:gd name="T8" fmla="*/ 24636 w 77"/>
                    <a:gd name="T9" fmla="*/ 6 h 60"/>
                    <a:gd name="T10" fmla="*/ 31889 w 77"/>
                    <a:gd name="T11" fmla="*/ 4 h 60"/>
                    <a:gd name="T12" fmla="*/ 37228 w 77"/>
                    <a:gd name="T13" fmla="*/ 12 h 60"/>
                    <a:gd name="T14" fmla="*/ 34456 w 77"/>
                    <a:gd name="T15" fmla="*/ 30 h 60"/>
                    <a:gd name="T16" fmla="*/ 25941 w 77"/>
                    <a:gd name="T17" fmla="*/ 30 h 60"/>
                    <a:gd name="T18" fmla="*/ 24008 w 77"/>
                    <a:gd name="T19" fmla="*/ 30 h 60"/>
                    <a:gd name="T20" fmla="*/ 28 w 77"/>
                    <a:gd name="T21" fmla="*/ 30 h 60"/>
                    <a:gd name="T22" fmla="*/ 14 w 77"/>
                    <a:gd name="T23" fmla="*/ 30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88" name="Freeform 202">
                  <a:extLst>
                    <a:ext uri="{FF2B5EF4-FFF2-40B4-BE49-F238E27FC236}">
                      <a16:creationId xmlns:a16="http://schemas.microsoft.com/office/drawing/2014/main" id="{B04DE543-4AD8-41A7-8FFD-92667734249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25" y="2317"/>
                  <a:ext cx="57" cy="101"/>
                </a:xfrm>
                <a:custGeom>
                  <a:avLst/>
                  <a:gdLst>
                    <a:gd name="T0" fmla="*/ 14 w 59"/>
                    <a:gd name="T1" fmla="*/ 51 h 102"/>
                    <a:gd name="T2" fmla="*/ 14 w 59"/>
                    <a:gd name="T3" fmla="*/ 51 h 102"/>
                    <a:gd name="T4" fmla="*/ 14 w 59"/>
                    <a:gd name="T5" fmla="*/ 51 h 102"/>
                    <a:gd name="T6" fmla="*/ 14 w 59"/>
                    <a:gd name="T7" fmla="*/ 51 h 102"/>
                    <a:gd name="T8" fmla="*/ 14 w 59"/>
                    <a:gd name="T9" fmla="*/ 51 h 102"/>
                    <a:gd name="T10" fmla="*/ 3 w 59"/>
                    <a:gd name="T11" fmla="*/ 51 h 102"/>
                    <a:gd name="T12" fmla="*/ 9 w 59"/>
                    <a:gd name="T13" fmla="*/ 51 h 102"/>
                    <a:gd name="T14" fmla="*/ 7 w 59"/>
                    <a:gd name="T15" fmla="*/ 46 h 102"/>
                    <a:gd name="T16" fmla="*/ 14 w 59"/>
                    <a:gd name="T17" fmla="*/ 30 h 102"/>
                    <a:gd name="T18" fmla="*/ 14 w 59"/>
                    <a:gd name="T19" fmla="*/ 0 h 102"/>
                    <a:gd name="T20" fmla="*/ 14 w 59"/>
                    <a:gd name="T21" fmla="*/ 14 h 102"/>
                    <a:gd name="T22" fmla="*/ 14 w 59"/>
                    <a:gd name="T23" fmla="*/ 34 h 102"/>
                    <a:gd name="T24" fmla="*/ 14 w 59"/>
                    <a:gd name="T25" fmla="*/ 51 h 102"/>
                    <a:gd name="T26" fmla="*/ 14 w 59"/>
                    <a:gd name="T27" fmla="*/ 51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89" name="Freeform 203">
                  <a:extLst>
                    <a:ext uri="{FF2B5EF4-FFF2-40B4-BE49-F238E27FC236}">
                      <a16:creationId xmlns:a16="http://schemas.microsoft.com/office/drawing/2014/main" id="{4F83B7B3-D8DE-4307-9677-BA38CA094D8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1" y="2294"/>
                  <a:ext cx="35" cy="29"/>
                </a:xfrm>
                <a:custGeom>
                  <a:avLst/>
                  <a:gdLst>
                    <a:gd name="T0" fmla="*/ 4 w 35"/>
                    <a:gd name="T1" fmla="*/ 5 h 32"/>
                    <a:gd name="T2" fmla="*/ 20 w 35"/>
                    <a:gd name="T3" fmla="*/ 0 h 32"/>
                    <a:gd name="T4" fmla="*/ 12 w 35"/>
                    <a:gd name="T5" fmla="*/ 5 h 32"/>
                    <a:gd name="T6" fmla="*/ 4 w 35"/>
                    <a:gd name="T7" fmla="*/ 5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90" name="Freeform 204">
                  <a:extLst>
                    <a:ext uri="{FF2B5EF4-FFF2-40B4-BE49-F238E27FC236}">
                      <a16:creationId xmlns:a16="http://schemas.microsoft.com/office/drawing/2014/main" id="{B4217533-168A-4E12-BA9E-68837BCBC30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1" cy="17"/>
                </a:xfrm>
                <a:custGeom>
                  <a:avLst/>
                  <a:gdLst>
                    <a:gd name="T0" fmla="*/ 4 w 30"/>
                    <a:gd name="T1" fmla="*/ 2147483646 h 16"/>
                    <a:gd name="T2" fmla="*/ 14 w 30"/>
                    <a:gd name="T3" fmla="*/ 0 h 16"/>
                    <a:gd name="T4" fmla="*/ 6 w 30"/>
                    <a:gd name="T5" fmla="*/ 2147483646 h 16"/>
                    <a:gd name="T6" fmla="*/ 0 w 30"/>
                    <a:gd name="T7" fmla="*/ 2147483646 h 16"/>
                    <a:gd name="T8" fmla="*/ 4 w 30"/>
                    <a:gd name="T9" fmla="*/ 214748364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</p:grpSp>
        </p:grpSp>
      </p:grpSp>
      <p:sp>
        <p:nvSpPr>
          <p:cNvPr id="181453" name="Rectangle 205"/>
          <p:cNvSpPr>
            <a:spLocks noGrp="1" noChangeArrowheads="1"/>
          </p:cNvSpPr>
          <p:nvPr>
            <p:ph type="ctrTitle"/>
          </p:nvPr>
        </p:nvSpPr>
        <p:spPr>
          <a:xfrm>
            <a:off x="812800" y="609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145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91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07" name="Rectangle 207">
            <a:extLst>
              <a:ext uri="{FF2B5EF4-FFF2-40B4-BE49-F238E27FC236}">
                <a16:creationId xmlns:a16="http://schemas.microsoft.com/office/drawing/2014/main" id="{7522567B-D6B5-402A-BE59-EF0F45F1E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09D6-A708-4F31-9A63-9F80A6F38F7F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208" name="Rectangle 208">
            <a:extLst>
              <a:ext uri="{FF2B5EF4-FFF2-40B4-BE49-F238E27FC236}">
                <a16:creationId xmlns:a16="http://schemas.microsoft.com/office/drawing/2014/main" id="{78D8F1B1-0A07-4537-850A-3813B72B6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9" name="Rectangle 209">
            <a:extLst>
              <a:ext uri="{FF2B5EF4-FFF2-40B4-BE49-F238E27FC236}">
                <a16:creationId xmlns:a16="http://schemas.microsoft.com/office/drawing/2014/main" id="{C19056AF-DC7C-44A8-AD13-CA3AA0A62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02003-99A0-400B-A3E5-FF6212826F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691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EFC3243E-F924-4B76-8EAB-A9D64FE4F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31E8-D87B-416C-859B-ECA7DA061313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905CA6C1-D3E5-4ACA-A83F-4ECC5AF93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1D4815E8-52AD-4610-8ADF-485E8E8D9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E5AF4-C8F0-48CB-B307-6605D927716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2146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DE29DA97-44AB-47FB-B313-5DC89AD36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F17E-FA31-4809-AAF7-4850D8BB39CD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98B2C749-72CA-4649-85BC-4F43C67F2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B9B01761-6286-4DCF-B456-62B03C981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D0A8-2EAD-42D0-9D63-D771727D55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742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09">
            <a:extLst>
              <a:ext uri="{FF2B5EF4-FFF2-40B4-BE49-F238E27FC236}">
                <a16:creationId xmlns:a16="http://schemas.microsoft.com/office/drawing/2014/main" id="{A7743911-227B-4F2E-9F62-27CA4F5AF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CFC5-4845-40F6-9624-FD5D5C8654EF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6" name="Rectangle 210">
            <a:extLst>
              <a:ext uri="{FF2B5EF4-FFF2-40B4-BE49-F238E27FC236}">
                <a16:creationId xmlns:a16="http://schemas.microsoft.com/office/drawing/2014/main" id="{9B479817-A7A3-4367-BECC-3EFD699C9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1">
            <a:extLst>
              <a:ext uri="{FF2B5EF4-FFF2-40B4-BE49-F238E27FC236}">
                <a16:creationId xmlns:a16="http://schemas.microsoft.com/office/drawing/2014/main" id="{F8AAC027-2A99-4D96-B591-4FEF415E1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F300F-D155-4899-8F12-D67E0E01F4C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0979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09">
            <a:extLst>
              <a:ext uri="{FF2B5EF4-FFF2-40B4-BE49-F238E27FC236}">
                <a16:creationId xmlns:a16="http://schemas.microsoft.com/office/drawing/2014/main" id="{CE212DCB-25E1-4A68-91D9-9D4947166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4603-656F-4E41-A7C5-AC97596C52F7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8" name="Rectangle 210">
            <a:extLst>
              <a:ext uri="{FF2B5EF4-FFF2-40B4-BE49-F238E27FC236}">
                <a16:creationId xmlns:a16="http://schemas.microsoft.com/office/drawing/2014/main" id="{F0AE3896-B69F-4917-8C64-F820209F3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211">
            <a:extLst>
              <a:ext uri="{FF2B5EF4-FFF2-40B4-BE49-F238E27FC236}">
                <a16:creationId xmlns:a16="http://schemas.microsoft.com/office/drawing/2014/main" id="{2884D9C1-53E8-4452-A74B-66637F168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9D3D-AA88-4939-BCBA-6EEF69182D8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1011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209">
            <a:extLst>
              <a:ext uri="{FF2B5EF4-FFF2-40B4-BE49-F238E27FC236}">
                <a16:creationId xmlns:a16="http://schemas.microsoft.com/office/drawing/2014/main" id="{E22C589B-B70F-4B49-96E9-649C45A85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F5AC5-8169-4362-9A3F-A88C5E016FA0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4" name="Rectangle 210">
            <a:extLst>
              <a:ext uri="{FF2B5EF4-FFF2-40B4-BE49-F238E27FC236}">
                <a16:creationId xmlns:a16="http://schemas.microsoft.com/office/drawing/2014/main" id="{D6EA5F02-3CB7-47D0-B06B-ECBE0BCA3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1">
            <a:extLst>
              <a:ext uri="{FF2B5EF4-FFF2-40B4-BE49-F238E27FC236}">
                <a16:creationId xmlns:a16="http://schemas.microsoft.com/office/drawing/2014/main" id="{FBD2BBCC-8AF7-4ECE-8A98-DD86AD69A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DCD9-FC82-42AB-82DC-9A8E04102C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081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DAC1C0-B751-45F4-8261-9E862D08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6A4F7-13F6-4BAE-8AAF-8BACD5AAA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C1360F-5A28-4F31-B9CB-EF256038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37719C-053C-42B2-9B2F-3696F285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FF7404-484C-4819-B25A-B404E614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60E6EF-D3CB-4714-AA10-8684FB58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820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9">
            <a:extLst>
              <a:ext uri="{FF2B5EF4-FFF2-40B4-BE49-F238E27FC236}">
                <a16:creationId xmlns:a16="http://schemas.microsoft.com/office/drawing/2014/main" id="{D60EF7AE-46CC-4EE5-9249-086FA1F4D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549BB-AB7E-4CE8-9B37-B8149D2F41EB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3" name="Rectangle 210">
            <a:extLst>
              <a:ext uri="{FF2B5EF4-FFF2-40B4-BE49-F238E27FC236}">
                <a16:creationId xmlns:a16="http://schemas.microsoft.com/office/drawing/2014/main" id="{339A558A-9C32-4DEF-B723-D913610DA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211">
            <a:extLst>
              <a:ext uri="{FF2B5EF4-FFF2-40B4-BE49-F238E27FC236}">
                <a16:creationId xmlns:a16="http://schemas.microsoft.com/office/drawing/2014/main" id="{167AC08F-2AD2-4020-8D48-A1B2083C4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69F5F-FB16-4DCD-AC9C-C37F67C87B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3866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09">
            <a:extLst>
              <a:ext uri="{FF2B5EF4-FFF2-40B4-BE49-F238E27FC236}">
                <a16:creationId xmlns:a16="http://schemas.microsoft.com/office/drawing/2014/main" id="{68EE6604-AB08-4665-91E0-6ABABEFDA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2AB61-A4CC-4B54-B208-2CF3323309C3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6" name="Rectangle 210">
            <a:extLst>
              <a:ext uri="{FF2B5EF4-FFF2-40B4-BE49-F238E27FC236}">
                <a16:creationId xmlns:a16="http://schemas.microsoft.com/office/drawing/2014/main" id="{2DFA8B3E-4C63-4F9C-A70F-2BB534CF2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1">
            <a:extLst>
              <a:ext uri="{FF2B5EF4-FFF2-40B4-BE49-F238E27FC236}">
                <a16:creationId xmlns:a16="http://schemas.microsoft.com/office/drawing/2014/main" id="{26117FAE-4935-4962-A4AB-AE680CCAF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9C375-9023-4CEE-9B07-5A0FA89BEC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685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09">
            <a:extLst>
              <a:ext uri="{FF2B5EF4-FFF2-40B4-BE49-F238E27FC236}">
                <a16:creationId xmlns:a16="http://schemas.microsoft.com/office/drawing/2014/main" id="{560E8BD2-8AF3-4418-8238-A3D524703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516A-02A7-42A4-8DCD-9B69A7A4E45F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6" name="Rectangle 210">
            <a:extLst>
              <a:ext uri="{FF2B5EF4-FFF2-40B4-BE49-F238E27FC236}">
                <a16:creationId xmlns:a16="http://schemas.microsoft.com/office/drawing/2014/main" id="{41A67FFC-DD7D-4FEF-964C-7DFA22FD2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1">
            <a:extLst>
              <a:ext uri="{FF2B5EF4-FFF2-40B4-BE49-F238E27FC236}">
                <a16:creationId xmlns:a16="http://schemas.microsoft.com/office/drawing/2014/main" id="{2D1F60A6-7EE8-412E-8C41-21E59677A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3396-588A-43EE-B22E-CAC1FF3660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8153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FB00E76F-0423-46C1-AB67-6DB0BEB6B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BB805-9989-49A4-BA47-A4D3178B28AE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D422A7CA-D263-4ED6-8EF6-A6C5C67B9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6D02AB28-BC29-4967-87B0-262E5397B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BB6D7-77F5-4B27-A0BA-A573089DF6F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3569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9400"/>
            <a:ext cx="2743200" cy="5854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9400"/>
            <a:ext cx="8026400" cy="5854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09">
            <a:extLst>
              <a:ext uri="{FF2B5EF4-FFF2-40B4-BE49-F238E27FC236}">
                <a16:creationId xmlns:a16="http://schemas.microsoft.com/office/drawing/2014/main" id="{4C02F7F2-500B-4C76-B531-45A9913A3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380D-9780-4FC0-B209-63F751F7C7A9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5" name="Rectangle 210">
            <a:extLst>
              <a:ext uri="{FF2B5EF4-FFF2-40B4-BE49-F238E27FC236}">
                <a16:creationId xmlns:a16="http://schemas.microsoft.com/office/drawing/2014/main" id="{D248610A-278D-4ED6-A554-09E22D35F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1">
            <a:extLst>
              <a:ext uri="{FF2B5EF4-FFF2-40B4-BE49-F238E27FC236}">
                <a16:creationId xmlns:a16="http://schemas.microsoft.com/office/drawing/2014/main" id="{B1EF0F81-F717-4626-9436-CC081319B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6C44-5911-4D19-9D12-AAE45A9883E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0795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D33EB8-F8CE-480A-9684-857E6EFF318A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5B167C-3585-413F-ABD1-06CBB3A85386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CA8469-2F06-497E-A1CE-DA6CBA1F2DF5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AC108D7-358C-4E1E-B3E8-DD274547D16D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0" name="直線コネクタ 9">
            <a:extLst>
              <a:ext uri="{FF2B5EF4-FFF2-40B4-BE49-F238E27FC236}">
                <a16:creationId xmlns:a16="http://schemas.microsoft.com/office/drawing/2014/main" id="{95EF221B-98CB-45B8-8599-ED7A76A8D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直線コネクタ 10">
            <a:extLst>
              <a:ext uri="{FF2B5EF4-FFF2-40B4-BE49-F238E27FC236}">
                <a16:creationId xmlns:a16="http://schemas.microsoft.com/office/drawing/2014/main" id="{EC28D430-2D7D-4CD4-97DA-6DDE82117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直線コネクタ 11">
            <a:extLst>
              <a:ext uri="{FF2B5EF4-FFF2-40B4-BE49-F238E27FC236}">
                <a16:creationId xmlns:a16="http://schemas.microsoft.com/office/drawing/2014/main" id="{76716087-5AAA-4778-8F8C-1D1D83B86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直線コネクタ 12">
            <a:extLst>
              <a:ext uri="{FF2B5EF4-FFF2-40B4-BE49-F238E27FC236}">
                <a16:creationId xmlns:a16="http://schemas.microsoft.com/office/drawing/2014/main" id="{AAE65554-4446-4604-86FC-5D7443A94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直線コネクタ 13">
            <a:extLst>
              <a:ext uri="{FF2B5EF4-FFF2-40B4-BE49-F238E27FC236}">
                <a16:creationId xmlns:a16="http://schemas.microsoft.com/office/drawing/2014/main" id="{0FA3B2F2-C146-41DB-A331-E3B3CFB9A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直線コネクタ 14">
            <a:extLst>
              <a:ext uri="{FF2B5EF4-FFF2-40B4-BE49-F238E27FC236}">
                <a16:creationId xmlns:a16="http://schemas.microsoft.com/office/drawing/2014/main" id="{A4805F51-75D3-47E4-B43F-31C878EAF8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D18EBC-706E-48C4-8C3C-F6AF0E0B9093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7" name="円/楕円 27">
            <a:extLst>
              <a:ext uri="{FF2B5EF4-FFF2-40B4-BE49-F238E27FC236}">
                <a16:creationId xmlns:a16="http://schemas.microsoft.com/office/drawing/2014/main" id="{992E60CE-3DFD-45D6-A82D-DDEABFFFD400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8" name="円/楕円 28">
            <a:extLst>
              <a:ext uri="{FF2B5EF4-FFF2-40B4-BE49-F238E27FC236}">
                <a16:creationId xmlns:a16="http://schemas.microsoft.com/office/drawing/2014/main" id="{33C1954A-5801-4971-AF14-953BBE23B050}"/>
              </a:ext>
            </a:extLst>
          </p:cNvPr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9" name="円/楕円 29">
            <a:extLst>
              <a:ext uri="{FF2B5EF4-FFF2-40B4-BE49-F238E27FC236}">
                <a16:creationId xmlns:a16="http://schemas.microsoft.com/office/drawing/2014/main" id="{CCACE0B0-61EB-4E70-8DEB-8C51E7B2D883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0" name="円/楕円 30">
            <a:extLst>
              <a:ext uri="{FF2B5EF4-FFF2-40B4-BE49-F238E27FC236}">
                <a16:creationId xmlns:a16="http://schemas.microsoft.com/office/drawing/2014/main" id="{8147CF8A-444E-4BD7-8AAC-00EAE52B2841}"/>
              </a:ext>
            </a:extLst>
          </p:cNvPr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1" name="円/楕円 31">
            <a:extLst>
              <a:ext uri="{FF2B5EF4-FFF2-40B4-BE49-F238E27FC236}">
                <a16:creationId xmlns:a16="http://schemas.microsoft.com/office/drawing/2014/main" id="{4161D3CB-E4E0-4163-9F5B-019E33432633}"/>
              </a:ext>
            </a:extLst>
          </p:cNvPr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22" name="日付プレースホルダ 27">
            <a:extLst>
              <a:ext uri="{FF2B5EF4-FFF2-40B4-BE49-F238E27FC236}">
                <a16:creationId xmlns:a16="http://schemas.microsoft.com/office/drawing/2014/main" id="{457571AD-215B-416A-8285-5D0B6940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フッター プレースホルダ 16">
            <a:extLst>
              <a:ext uri="{FF2B5EF4-FFF2-40B4-BE49-F238E27FC236}">
                <a16:creationId xmlns:a16="http://schemas.microsoft.com/office/drawing/2014/main" id="{FC73A1CA-C8B7-4EA6-844E-5CC7442C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" name="スライド番号プレースホルダ 28">
            <a:extLst>
              <a:ext uri="{FF2B5EF4-FFF2-40B4-BE49-F238E27FC236}">
                <a16:creationId xmlns:a16="http://schemas.microsoft.com/office/drawing/2014/main" id="{C793372A-2244-412B-8B97-9C1C7AF9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5A7FE676-8543-4F2D-9864-6D2076F202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4207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6">
            <a:extLst>
              <a:ext uri="{FF2B5EF4-FFF2-40B4-BE49-F238E27FC236}">
                <a16:creationId xmlns:a16="http://schemas.microsoft.com/office/drawing/2014/main" id="{7DEAFF2D-1144-4D71-A6B6-6907A758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8">
            <a:extLst>
              <a:ext uri="{FF2B5EF4-FFF2-40B4-BE49-F238E27FC236}">
                <a16:creationId xmlns:a16="http://schemas.microsoft.com/office/drawing/2014/main" id="{A411BC4D-4C38-4FA0-A718-03643033A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B44EB03E-90A1-4CAE-8534-1EA9A29828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フッター プレースホルダ 9">
            <a:extLst>
              <a:ext uri="{FF2B5EF4-FFF2-40B4-BE49-F238E27FC236}">
                <a16:creationId xmlns:a16="http://schemas.microsoft.com/office/drawing/2014/main" id="{17F24EE7-99F0-4093-B533-B7129D0C49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5451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F20C77D-ED86-4F52-9991-49C72CC2028C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705220-4E71-4D31-90C7-2860DA1CED37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E90C23-7E57-4335-A817-544A9B77D86F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E7E9CB-AE51-43C7-A617-E9BA3A5A6A80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直線コネクタ 7">
            <a:extLst>
              <a:ext uri="{FF2B5EF4-FFF2-40B4-BE49-F238E27FC236}">
                <a16:creationId xmlns:a16="http://schemas.microsoft.com/office/drawing/2014/main" id="{084DE7A4-0D2F-43DC-A269-672D2BF07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直線コネクタ 8">
            <a:extLst>
              <a:ext uri="{FF2B5EF4-FFF2-40B4-BE49-F238E27FC236}">
                <a16:creationId xmlns:a16="http://schemas.microsoft.com/office/drawing/2014/main" id="{367B4280-E786-4F7B-8AB9-C1A020150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直線コネクタ 9">
            <a:extLst>
              <a:ext uri="{FF2B5EF4-FFF2-40B4-BE49-F238E27FC236}">
                <a16:creationId xmlns:a16="http://schemas.microsoft.com/office/drawing/2014/main" id="{487FE52D-5E76-4AA8-B759-0EA7786DA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直線コネクタ 10">
            <a:extLst>
              <a:ext uri="{FF2B5EF4-FFF2-40B4-BE49-F238E27FC236}">
                <a16:creationId xmlns:a16="http://schemas.microsoft.com/office/drawing/2014/main" id="{CB865050-FA8C-454E-AA0C-6780A933C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直線コネクタ 11">
            <a:extLst>
              <a:ext uri="{FF2B5EF4-FFF2-40B4-BE49-F238E27FC236}">
                <a16:creationId xmlns:a16="http://schemas.microsoft.com/office/drawing/2014/main" id="{B473DE0C-BDF3-48C0-AFD5-C190CD524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F31397C-5A23-4B28-8048-E1561981DA2A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4" name="円/楕円 26">
            <a:extLst>
              <a:ext uri="{FF2B5EF4-FFF2-40B4-BE49-F238E27FC236}">
                <a16:creationId xmlns:a16="http://schemas.microsoft.com/office/drawing/2014/main" id="{F5C074A6-E363-4E87-B66A-ADE4024D481B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5" name="円/楕円 27">
            <a:extLst>
              <a:ext uri="{FF2B5EF4-FFF2-40B4-BE49-F238E27FC236}">
                <a16:creationId xmlns:a16="http://schemas.microsoft.com/office/drawing/2014/main" id="{7B7538E3-CF0D-4F3B-96F8-87260212F955}"/>
              </a:ext>
            </a:extLst>
          </p:cNvPr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6" name="円/楕円 28">
            <a:extLst>
              <a:ext uri="{FF2B5EF4-FFF2-40B4-BE49-F238E27FC236}">
                <a16:creationId xmlns:a16="http://schemas.microsoft.com/office/drawing/2014/main" id="{ADCD55C7-EEEC-46BB-8567-7C8F44663ABF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7" name="円/楕円 29">
            <a:extLst>
              <a:ext uri="{FF2B5EF4-FFF2-40B4-BE49-F238E27FC236}">
                <a16:creationId xmlns:a16="http://schemas.microsoft.com/office/drawing/2014/main" id="{8DDAEB69-E07A-4ACE-93FD-42EB17B16719}"/>
              </a:ext>
            </a:extLst>
          </p:cNvPr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8" name="円/楕円 30">
            <a:extLst>
              <a:ext uri="{FF2B5EF4-FFF2-40B4-BE49-F238E27FC236}">
                <a16:creationId xmlns:a16="http://schemas.microsoft.com/office/drawing/2014/main" id="{9847948B-6BD0-4ED1-AA90-226CD1118572}"/>
              </a:ext>
            </a:extLst>
          </p:cNvPr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9" name="直線コネクタ 18">
            <a:extLst>
              <a:ext uri="{FF2B5EF4-FFF2-40B4-BE49-F238E27FC236}">
                <a16:creationId xmlns:a16="http://schemas.microsoft.com/office/drawing/2014/main" id="{391EBD7C-A2FF-472A-9D99-C92D83430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20" name="日付プレースホルダ 3">
            <a:extLst>
              <a:ext uri="{FF2B5EF4-FFF2-40B4-BE49-F238E27FC236}">
                <a16:creationId xmlns:a16="http://schemas.microsoft.com/office/drawing/2014/main" id="{CE073C44-2EE1-4777-AE3A-2B7B23DE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 u="none"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" name="フッター プレースホルダ 4">
            <a:extLst>
              <a:ext uri="{FF2B5EF4-FFF2-40B4-BE49-F238E27FC236}">
                <a16:creationId xmlns:a16="http://schemas.microsoft.com/office/drawing/2014/main" id="{76029BA1-8132-4D9C-AAF2-F7A2707A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 u="none"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" name="スライド番号プレースホルダ 5">
            <a:extLst>
              <a:ext uri="{FF2B5EF4-FFF2-40B4-BE49-F238E27FC236}">
                <a16:creationId xmlns:a16="http://schemas.microsoft.com/office/drawing/2014/main" id="{A2F03C7D-0732-4446-B5ED-81B6005B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A68424E1-96B9-402C-9045-C57A241459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6640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>
            <a:extLst>
              <a:ext uri="{FF2B5EF4-FFF2-40B4-BE49-F238E27FC236}">
                <a16:creationId xmlns:a16="http://schemas.microsoft.com/office/drawing/2014/main" id="{9ECC6652-7F49-4198-A15A-C971D8CC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2">
            <a:extLst>
              <a:ext uri="{FF2B5EF4-FFF2-40B4-BE49-F238E27FC236}">
                <a16:creationId xmlns:a16="http://schemas.microsoft.com/office/drawing/2014/main" id="{E3D74912-A7C6-4934-BADD-A5B2E64D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22">
            <a:extLst>
              <a:ext uri="{FF2B5EF4-FFF2-40B4-BE49-F238E27FC236}">
                <a16:creationId xmlns:a16="http://schemas.microsoft.com/office/drawing/2014/main" id="{2A1C5846-A876-4AAF-B130-D2D1FE96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A80D9B27-4C41-49DF-89E5-C6BE4C2901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9158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7" name="日付プレースホルダ 13">
            <a:extLst>
              <a:ext uri="{FF2B5EF4-FFF2-40B4-BE49-F238E27FC236}">
                <a16:creationId xmlns:a16="http://schemas.microsoft.com/office/drawing/2014/main" id="{F9BE48A0-3337-4177-8D0D-654FB677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2">
            <a:extLst>
              <a:ext uri="{FF2B5EF4-FFF2-40B4-BE49-F238E27FC236}">
                <a16:creationId xmlns:a16="http://schemas.microsoft.com/office/drawing/2014/main" id="{81F00A74-B0CC-4FDF-9B85-7B146DFA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22">
            <a:extLst>
              <a:ext uri="{FF2B5EF4-FFF2-40B4-BE49-F238E27FC236}">
                <a16:creationId xmlns:a16="http://schemas.microsoft.com/office/drawing/2014/main" id="{0EC4DF76-0E62-429F-9E34-FFC7B88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EA5A9CB6-CA35-4E19-B03B-8F63F35462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624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2BFA3F-C5F7-433A-9BF3-80FAF581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99B900-395B-4A36-8C99-BB474F978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9650E2-B0BB-44C2-B9B1-795531EF6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73659F-BF54-4F0A-BE76-677013CEA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41C3B5-ACB6-426B-832D-82999B1D7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CEE7DFF-2625-4CC1-9BEE-650D9E21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6CA0313-4F0A-4245-9B03-06A953D8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0C2F4B-2FF0-468B-BE73-2D586C81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219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日付プレースホルダ 5">
            <a:extLst>
              <a:ext uri="{FF2B5EF4-FFF2-40B4-BE49-F238E27FC236}">
                <a16:creationId xmlns:a16="http://schemas.microsoft.com/office/drawing/2014/main" id="{049EE49E-33FD-4939-99D5-F4823286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6">
            <a:extLst>
              <a:ext uri="{FF2B5EF4-FFF2-40B4-BE49-F238E27FC236}">
                <a16:creationId xmlns:a16="http://schemas.microsoft.com/office/drawing/2014/main" id="{8D58D9CB-177B-4B30-AA2B-51485808B5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B4735636-E8F3-4D03-84F8-200A90A5C0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フッター プレースホルダ 7">
            <a:extLst>
              <a:ext uri="{FF2B5EF4-FFF2-40B4-BE49-F238E27FC236}">
                <a16:creationId xmlns:a16="http://schemas.microsoft.com/office/drawing/2014/main" id="{43B910DD-21D6-424C-BDB7-A8EB401CDF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845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3">
            <a:extLst>
              <a:ext uri="{FF2B5EF4-FFF2-40B4-BE49-F238E27FC236}">
                <a16:creationId xmlns:a16="http://schemas.microsoft.com/office/drawing/2014/main" id="{9D2A1DBD-089B-479B-A358-2C7C767B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56939CF-4422-4946-AADB-2CC89E6C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22">
            <a:extLst>
              <a:ext uri="{FF2B5EF4-FFF2-40B4-BE49-F238E27FC236}">
                <a16:creationId xmlns:a16="http://schemas.microsoft.com/office/drawing/2014/main" id="{1DFA6E6F-BB12-4349-9608-4163867C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A470ECAB-BF7D-4727-92AC-C0D80F0D47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227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>
            <a:extLst>
              <a:ext uri="{FF2B5EF4-FFF2-40B4-BE49-F238E27FC236}">
                <a16:creationId xmlns:a16="http://schemas.microsoft.com/office/drawing/2014/main" id="{114CF6DA-3414-446E-8066-491E324B5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直線コネクタ 5">
            <a:extLst>
              <a:ext uri="{FF2B5EF4-FFF2-40B4-BE49-F238E27FC236}">
                <a16:creationId xmlns:a16="http://schemas.microsoft.com/office/drawing/2014/main" id="{07F71CA0-816B-408F-8272-D6452DC44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直線コネクタ 16">
            <a:extLst>
              <a:ext uri="{FF2B5EF4-FFF2-40B4-BE49-F238E27FC236}">
                <a16:creationId xmlns:a16="http://schemas.microsoft.com/office/drawing/2014/main" id="{DE75CA31-0222-4BCE-8C3F-09B0E7D45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8" name="直線コネクタ 17">
            <a:extLst>
              <a:ext uri="{FF2B5EF4-FFF2-40B4-BE49-F238E27FC236}">
                <a16:creationId xmlns:a16="http://schemas.microsoft.com/office/drawing/2014/main" id="{45612708-FA0B-4363-8CC1-F596D2CF2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EC36FC6-F40B-4C71-965F-74C36BF66F7F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0" name="直線コネクタ 19">
            <a:extLst>
              <a:ext uri="{FF2B5EF4-FFF2-40B4-BE49-F238E27FC236}">
                <a16:creationId xmlns:a16="http://schemas.microsoft.com/office/drawing/2014/main" id="{E359C9DA-E0A9-4E5A-9159-4249F123F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11" name="円/楕円 20">
            <a:extLst>
              <a:ext uri="{FF2B5EF4-FFF2-40B4-BE49-F238E27FC236}">
                <a16:creationId xmlns:a16="http://schemas.microsoft.com/office/drawing/2014/main" id="{53F1AB2A-A9CE-48F7-9D4C-F19A68650B41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2" name="日付プレースホルダ 20">
            <a:extLst>
              <a:ext uri="{FF2B5EF4-FFF2-40B4-BE49-F238E27FC236}">
                <a16:creationId xmlns:a16="http://schemas.microsoft.com/office/drawing/2014/main" id="{E6A194F2-F1C9-447F-99AD-B983B013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スライド番号プレースホルダ 21">
            <a:extLst>
              <a:ext uri="{FF2B5EF4-FFF2-40B4-BE49-F238E27FC236}">
                <a16:creationId xmlns:a16="http://schemas.microsoft.com/office/drawing/2014/main" id="{177DE610-A9D2-49D6-9232-FC1A704C13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D61607C6-2C05-407C-A402-1DE5553FCF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4" name="フッター プレースホルダ 22">
            <a:extLst>
              <a:ext uri="{FF2B5EF4-FFF2-40B4-BE49-F238E27FC236}">
                <a16:creationId xmlns:a16="http://schemas.microsoft.com/office/drawing/2014/main" id="{4E874215-9CF5-4841-8897-75021A109D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7699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>
            <a:extLst>
              <a:ext uri="{FF2B5EF4-FFF2-40B4-BE49-F238E27FC236}">
                <a16:creationId xmlns:a16="http://schemas.microsoft.com/office/drawing/2014/main" id="{4E4968A0-8716-4605-B844-07BCB728F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円/楕円 14">
            <a:extLst>
              <a:ext uri="{FF2B5EF4-FFF2-40B4-BE49-F238E27FC236}">
                <a16:creationId xmlns:a16="http://schemas.microsoft.com/office/drawing/2014/main" id="{025014ED-0045-4E79-A250-680667A4E010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7" name="直線コネクタ 16">
            <a:extLst>
              <a:ext uri="{FF2B5EF4-FFF2-40B4-BE49-F238E27FC236}">
                <a16:creationId xmlns:a16="http://schemas.microsoft.com/office/drawing/2014/main" id="{35CBEE52-B16B-471F-B5B0-81530F515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CF3926-035E-490D-819F-5A1A4EE5E563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直線コネクタ 18">
            <a:extLst>
              <a:ext uri="{FF2B5EF4-FFF2-40B4-BE49-F238E27FC236}">
                <a16:creationId xmlns:a16="http://schemas.microsoft.com/office/drawing/2014/main" id="{220D23F9-7274-480F-B08B-218B58481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10" name="直線コネクタ 9">
            <a:extLst>
              <a:ext uri="{FF2B5EF4-FFF2-40B4-BE49-F238E27FC236}">
                <a16:creationId xmlns:a16="http://schemas.microsoft.com/office/drawing/2014/main" id="{338E3C30-53E9-47B7-ACD8-E4EE839DE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直線コネクタ 20">
            <a:extLst>
              <a:ext uri="{FF2B5EF4-FFF2-40B4-BE49-F238E27FC236}">
                <a16:creationId xmlns:a16="http://schemas.microsoft.com/office/drawing/2014/main" id="{E1B2479A-600C-4D84-8397-DDA63B1D3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日付プレースホルダ 16">
            <a:extLst>
              <a:ext uri="{FF2B5EF4-FFF2-40B4-BE49-F238E27FC236}">
                <a16:creationId xmlns:a16="http://schemas.microsoft.com/office/drawing/2014/main" id="{AB731936-86CC-4A74-8D67-B611A6E8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スライド番号プレースホルダ 17">
            <a:extLst>
              <a:ext uri="{FF2B5EF4-FFF2-40B4-BE49-F238E27FC236}">
                <a16:creationId xmlns:a16="http://schemas.microsoft.com/office/drawing/2014/main" id="{C17C6301-9D1E-4FF8-9C9D-FF41997BC8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B3B974F1-784F-4F48-8113-315359E193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4" name="フッター プレースホルダ 20">
            <a:extLst>
              <a:ext uri="{FF2B5EF4-FFF2-40B4-BE49-F238E27FC236}">
                <a16:creationId xmlns:a16="http://schemas.microsoft.com/office/drawing/2014/main" id="{B630B670-F5FF-41B1-81AD-3699567E1C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0861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>
            <a:extLst>
              <a:ext uri="{FF2B5EF4-FFF2-40B4-BE49-F238E27FC236}">
                <a16:creationId xmlns:a16="http://schemas.microsoft.com/office/drawing/2014/main" id="{3F5F6725-BB4D-4699-A6FD-31E3568D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>
            <a:extLst>
              <a:ext uri="{FF2B5EF4-FFF2-40B4-BE49-F238E27FC236}">
                <a16:creationId xmlns:a16="http://schemas.microsoft.com/office/drawing/2014/main" id="{64DBCF81-31D5-43FF-89F8-F01DA643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>
            <a:extLst>
              <a:ext uri="{FF2B5EF4-FFF2-40B4-BE49-F238E27FC236}">
                <a16:creationId xmlns:a16="http://schemas.microsoft.com/office/drawing/2014/main" id="{7929809D-B259-4557-B2BF-3B8C5155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FBA9F295-21C0-4676-B3B6-33632BB3A5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3943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>
            <a:extLst>
              <a:ext uri="{FF2B5EF4-FFF2-40B4-BE49-F238E27FC236}">
                <a16:creationId xmlns:a16="http://schemas.microsoft.com/office/drawing/2014/main" id="{DC0AC1D1-3509-4638-A681-BB023026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>
            <a:extLst>
              <a:ext uri="{FF2B5EF4-FFF2-40B4-BE49-F238E27FC236}">
                <a16:creationId xmlns:a16="http://schemas.microsoft.com/office/drawing/2014/main" id="{005DA7C1-0B31-414F-8431-86EA95A4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>
            <a:extLst>
              <a:ext uri="{FF2B5EF4-FFF2-40B4-BE49-F238E27FC236}">
                <a16:creationId xmlns:a16="http://schemas.microsoft.com/office/drawing/2014/main" id="{D7A4C054-0A42-4029-8DA4-F72B6A03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2F0DF8E5-E774-461A-99AF-1D236FB26C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7994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13">
            <a:extLst>
              <a:ext uri="{FF2B5EF4-FFF2-40B4-BE49-F238E27FC236}">
                <a16:creationId xmlns:a16="http://schemas.microsoft.com/office/drawing/2014/main" id="{F9C8BE81-62AC-4A11-A9C7-EFF6B1C2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2">
            <a:extLst>
              <a:ext uri="{FF2B5EF4-FFF2-40B4-BE49-F238E27FC236}">
                <a16:creationId xmlns:a16="http://schemas.microsoft.com/office/drawing/2014/main" id="{4D968E56-D05C-474C-AB30-477A5B5F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22">
            <a:extLst>
              <a:ext uri="{FF2B5EF4-FFF2-40B4-BE49-F238E27FC236}">
                <a16:creationId xmlns:a16="http://schemas.microsoft.com/office/drawing/2014/main" id="{9EDCF032-EFF7-4A0C-88A1-C1A8F4A2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308CD9FB-33E0-427B-ABB6-C35515FCEA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7907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1"/>
            <a:ext cx="9956800" cy="48736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13">
            <a:extLst>
              <a:ext uri="{FF2B5EF4-FFF2-40B4-BE49-F238E27FC236}">
                <a16:creationId xmlns:a16="http://schemas.microsoft.com/office/drawing/2014/main" id="{6CAAA1E0-009C-412D-BC82-8CB0F28E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>
            <a:extLst>
              <a:ext uri="{FF2B5EF4-FFF2-40B4-BE49-F238E27FC236}">
                <a16:creationId xmlns:a16="http://schemas.microsoft.com/office/drawing/2014/main" id="{9DBC0212-7AA0-4AA0-A71C-289D14B7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22">
            <a:extLst>
              <a:ext uri="{FF2B5EF4-FFF2-40B4-BE49-F238E27FC236}">
                <a16:creationId xmlns:a16="http://schemas.microsoft.com/office/drawing/2014/main" id="{428DA42B-3DC8-4D1C-B67F-A3D5F15C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ctr">
              <a:defRPr u="none"/>
            </a:lvl1pPr>
          </a:lstStyle>
          <a:p>
            <a:pPr>
              <a:defRPr/>
            </a:pPr>
            <a:fld id="{72A6C7F2-2925-4203-9770-66C0506929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718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BD68A-D09E-4256-AFDF-F7D34841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74D57A8-10AF-4607-97F0-8BDFA271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D0C40B-C654-40F9-9046-76A1E66E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A02F23-5DA7-409B-B947-6326737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67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48792D-A930-4763-A58D-92333A84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38771AB-F719-4892-B1CC-0DEFF099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98630-A056-4BA9-B4AE-A4BBC2E5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32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1C07B1-2E7B-43AD-9D79-10421811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A34A4B-D64C-44EA-8121-BD05F82AD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297A4E-8B53-4798-90CF-23B05F99B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46CDF2-1D8F-469C-812C-07BD7BBD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04B03F-D806-460F-8D55-E5AAA863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A7ECE4-672E-4F0F-BDE6-1E7F54D1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22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C4EF1D-E351-4B3B-B0A1-87FAA974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51A1FC8-32B2-42B3-8999-01C742304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6B2B97-D9FD-4698-9A89-CEBFE8322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393269-C8D6-49F2-A03E-C76DCE59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77E09C-D510-4E57-9DE5-E29F9068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530B1D-3A49-41FF-86C4-12276E38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77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5C45322-FAAB-4802-8870-11F1D09B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167963-DA7F-4F8C-B76D-717231907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6E5447-961A-4868-BB5E-E5E615EE8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8A5E-E647-479F-B02D-2505125C6207}" type="datetimeFigureOut">
              <a:rPr kumimoji="1" lang="ja-JP" altLang="en-US" smtClean="0"/>
              <a:t>2018/11/14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9D746-800B-4CDB-876F-FEE40AA17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F6CA10-1188-4DD5-8C96-7470C180D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07ED5-9EC0-4129-93A3-454F9DE7E5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52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>
            <a:extLst>
              <a:ext uri="{FF2B5EF4-FFF2-40B4-BE49-F238E27FC236}">
                <a16:creationId xmlns:a16="http://schemas.microsoft.com/office/drawing/2014/main" id="{B6537FC1-B703-43C4-A19B-59C1B92B19E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80227" name="Rectangle 3">
              <a:extLst>
                <a:ext uri="{FF2B5EF4-FFF2-40B4-BE49-F238E27FC236}">
                  <a16:creationId xmlns:a16="http://schemas.microsoft.com/office/drawing/2014/main" id="{6DDDB936-01FB-4838-B8A6-232BF3D89CBE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3696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 sz="1350"/>
            </a:p>
          </p:txBody>
        </p:sp>
        <p:sp>
          <p:nvSpPr>
            <p:cNvPr id="180228" name="Rectangle 4">
              <a:extLst>
                <a:ext uri="{FF2B5EF4-FFF2-40B4-BE49-F238E27FC236}">
                  <a16:creationId xmlns:a16="http://schemas.microsoft.com/office/drawing/2014/main" id="{CB1EB1B0-88F2-40CF-8758-B0D5ECEF68FE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 sz="1350"/>
            </a:p>
          </p:txBody>
        </p:sp>
        <p:grpSp>
          <p:nvGrpSpPr>
            <p:cNvPr id="35850" name="Group 5">
              <a:extLst>
                <a:ext uri="{FF2B5EF4-FFF2-40B4-BE49-F238E27FC236}">
                  <a16:creationId xmlns:a16="http://schemas.microsoft.com/office/drawing/2014/main" id="{C44CA4F7-E53D-4BE3-B42A-15E4D6E9C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59"/>
              <a:ext cx="4128" cy="3477"/>
              <a:chOff x="864" y="459"/>
              <a:chExt cx="4128" cy="3477"/>
            </a:xfrm>
          </p:grpSpPr>
          <p:sp>
            <p:nvSpPr>
              <p:cNvPr id="180230" name="Oval 6">
                <a:extLst>
                  <a:ext uri="{FF2B5EF4-FFF2-40B4-BE49-F238E27FC236}">
                    <a16:creationId xmlns:a16="http://schemas.microsoft.com/office/drawing/2014/main" id="{DEF90641-26EA-4757-8EA0-DBF14A42F78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180" y="460"/>
                <a:ext cx="3508" cy="347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75686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7568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ja-JP" altLang="en-US" sz="1350"/>
              </a:p>
            </p:txBody>
          </p:sp>
          <p:grpSp>
            <p:nvGrpSpPr>
              <p:cNvPr id="35852" name="Group 7">
                <a:extLst>
                  <a:ext uri="{FF2B5EF4-FFF2-40B4-BE49-F238E27FC236}">
                    <a16:creationId xmlns:a16="http://schemas.microsoft.com/office/drawing/2014/main" id="{779C0B5D-AC77-4939-AE8B-648C7735DD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463"/>
                <a:ext cx="4128" cy="3473"/>
                <a:chOff x="864" y="463"/>
                <a:chExt cx="4128" cy="3473"/>
              </a:xfrm>
            </p:grpSpPr>
            <p:sp>
              <p:nvSpPr>
                <p:cNvPr id="36017" name="Line 8">
                  <a:extLst>
                    <a:ext uri="{FF2B5EF4-FFF2-40B4-BE49-F238E27FC236}">
                      <a16:creationId xmlns:a16="http://schemas.microsoft.com/office/drawing/2014/main" id="{F0482096-C1C0-48F9-BBCC-03CA640109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40" y="816"/>
                  <a:ext cx="0" cy="312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226" name="Oval 9">
                  <a:extLst>
                    <a:ext uri="{FF2B5EF4-FFF2-40B4-BE49-F238E27FC236}">
                      <a16:creationId xmlns:a16="http://schemas.microsoft.com/office/drawing/2014/main" id="{4E0BBBAB-88B6-4263-A49F-614611F0E6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475" y="525"/>
                  <a:ext cx="906" cy="435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z="1350"/>
                </a:p>
              </p:txBody>
            </p:sp>
            <p:sp>
              <p:nvSpPr>
                <p:cNvPr id="2227" name="Oval 10">
                  <a:extLst>
                    <a:ext uri="{FF2B5EF4-FFF2-40B4-BE49-F238E27FC236}">
                      <a16:creationId xmlns:a16="http://schemas.microsoft.com/office/drawing/2014/main" id="{7DFAC261-4739-436A-922A-8F9693F36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064" y="463"/>
                  <a:ext cx="1722" cy="862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0" name="Arc 11">
                  <a:extLst>
                    <a:ext uri="{FF2B5EF4-FFF2-40B4-BE49-F238E27FC236}">
                      <a16:creationId xmlns:a16="http://schemas.microsoft.com/office/drawing/2014/main" id="{7F2A5337-3C84-4606-9612-1BD5DD239D5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683" y="823"/>
                  <a:ext cx="2496" cy="929"/>
                </a:xfrm>
                <a:custGeom>
                  <a:avLst/>
                  <a:gdLst>
                    <a:gd name="T0" fmla="*/ 0 w 43200"/>
                    <a:gd name="T1" fmla="*/ 0 h 32871"/>
                    <a:gd name="T2" fmla="*/ 0 w 43200"/>
                    <a:gd name="T3" fmla="*/ 0 h 32871"/>
                    <a:gd name="T4" fmla="*/ 0 w 43200"/>
                    <a:gd name="T5" fmla="*/ 0 h 3287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32871" fill="none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</a:path>
                    <a:path w="43200" h="32871" stroke="0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  <a:lnTo>
                        <a:pt x="21600" y="11271"/>
                      </a:lnTo>
                      <a:lnTo>
                        <a:pt x="40868" y="15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1" name="Arc 12">
                  <a:extLst>
                    <a:ext uri="{FF2B5EF4-FFF2-40B4-BE49-F238E27FC236}">
                      <a16:creationId xmlns:a16="http://schemas.microsoft.com/office/drawing/2014/main" id="{FEBB91DE-4965-4151-82F7-82D1827BD7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394" y="1308"/>
                  <a:ext cx="3072" cy="899"/>
                </a:xfrm>
                <a:custGeom>
                  <a:avLst/>
                  <a:gdLst>
                    <a:gd name="T0" fmla="*/ 0 w 43200"/>
                    <a:gd name="T1" fmla="*/ 0 h 24657"/>
                    <a:gd name="T2" fmla="*/ 0 w 43200"/>
                    <a:gd name="T3" fmla="*/ 0 h 24657"/>
                    <a:gd name="T4" fmla="*/ 0 w 43200"/>
                    <a:gd name="T5" fmla="*/ 0 h 2465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4657" fill="none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</a:path>
                    <a:path w="43200" h="24657" stroke="0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  <a:lnTo>
                        <a:pt x="21600" y="3057"/>
                      </a:lnTo>
                      <a:lnTo>
                        <a:pt x="4298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2" name="Arc 13">
                  <a:extLst>
                    <a:ext uri="{FF2B5EF4-FFF2-40B4-BE49-F238E27FC236}">
                      <a16:creationId xmlns:a16="http://schemas.microsoft.com/office/drawing/2014/main" id="{1734BD08-8027-4946-A2EC-9889A5913EE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12" y="1759"/>
                  <a:ext cx="3442" cy="887"/>
                </a:xfrm>
                <a:custGeom>
                  <a:avLst/>
                  <a:gdLst>
                    <a:gd name="T0" fmla="*/ 0 w 43031"/>
                    <a:gd name="T1" fmla="*/ 0 h 21600"/>
                    <a:gd name="T2" fmla="*/ 0 w 43031"/>
                    <a:gd name="T3" fmla="*/ 0 h 21600"/>
                    <a:gd name="T4" fmla="*/ 0 w 4303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031" h="21600" fill="none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</a:path>
                    <a:path w="43031" h="21600" stroke="0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  <a:lnTo>
                        <a:pt x="21476" y="0"/>
                      </a:lnTo>
                      <a:lnTo>
                        <a:pt x="43031" y="139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3" name="Arc 14">
                  <a:extLst>
                    <a:ext uri="{FF2B5EF4-FFF2-40B4-BE49-F238E27FC236}">
                      <a16:creationId xmlns:a16="http://schemas.microsoft.com/office/drawing/2014/main" id="{C72ABB3C-491A-419E-8793-22D1B6C3625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75" y="2160"/>
                  <a:ext cx="3525" cy="904"/>
                </a:xfrm>
                <a:custGeom>
                  <a:avLst/>
                  <a:gdLst>
                    <a:gd name="T0" fmla="*/ 0 w 42699"/>
                    <a:gd name="T1" fmla="*/ 0 h 21600"/>
                    <a:gd name="T2" fmla="*/ 0 w 42699"/>
                    <a:gd name="T3" fmla="*/ 0 h 21600"/>
                    <a:gd name="T4" fmla="*/ 0 w 4269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99" h="21600" fill="none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</a:path>
                    <a:path w="42699" h="21600" stroke="0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  <a:lnTo>
                        <a:pt x="21220" y="0"/>
                      </a:lnTo>
                      <a:lnTo>
                        <a:pt x="42698" y="228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4" name="Arc 15">
                  <a:extLst>
                    <a:ext uri="{FF2B5EF4-FFF2-40B4-BE49-F238E27FC236}">
                      <a16:creationId xmlns:a16="http://schemas.microsoft.com/office/drawing/2014/main" id="{1CA5CE57-6A1F-4014-B088-30B91229CEA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90" y="2448"/>
                  <a:ext cx="3284" cy="978"/>
                </a:xfrm>
                <a:custGeom>
                  <a:avLst/>
                  <a:gdLst>
                    <a:gd name="T0" fmla="*/ 0 w 39783"/>
                    <a:gd name="T1" fmla="*/ 0 h 21600"/>
                    <a:gd name="T2" fmla="*/ 0 w 39783"/>
                    <a:gd name="T3" fmla="*/ 0 h 21600"/>
                    <a:gd name="T4" fmla="*/ 0 w 3978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783" h="21600" fill="none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</a:path>
                    <a:path w="39783" h="21600" stroke="0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  <a:lnTo>
                        <a:pt x="19827" y="0"/>
                      </a:lnTo>
                      <a:lnTo>
                        <a:pt x="39783" y="826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5" name="Arc 16">
                  <a:extLst>
                    <a:ext uri="{FF2B5EF4-FFF2-40B4-BE49-F238E27FC236}">
                      <a16:creationId xmlns:a16="http://schemas.microsoft.com/office/drawing/2014/main" id="{18400B22-5B15-4D0B-952C-0ED5CE3D5C0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648" y="2592"/>
                  <a:ext cx="2587" cy="1113"/>
                </a:xfrm>
                <a:custGeom>
                  <a:avLst/>
                  <a:gdLst>
                    <a:gd name="T0" fmla="*/ 0 w 31345"/>
                    <a:gd name="T1" fmla="*/ 0 h 21600"/>
                    <a:gd name="T2" fmla="*/ 0 w 31345"/>
                    <a:gd name="T3" fmla="*/ 0 h 21600"/>
                    <a:gd name="T4" fmla="*/ 0 w 31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345" h="21600" fill="none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</a:path>
                    <a:path w="31345" h="21600" stroke="0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  <a:lnTo>
                        <a:pt x="15481" y="0"/>
                      </a:lnTo>
                      <a:lnTo>
                        <a:pt x="31345" y="1465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6" name="Arc 17">
                  <a:extLst>
                    <a:ext uri="{FF2B5EF4-FFF2-40B4-BE49-F238E27FC236}">
                      <a16:creationId xmlns:a16="http://schemas.microsoft.com/office/drawing/2014/main" id="{9AEF2564-D46A-486D-97A5-0C63F209A81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48" y="2757"/>
                  <a:ext cx="1441" cy="1113"/>
                </a:xfrm>
                <a:custGeom>
                  <a:avLst/>
                  <a:gdLst>
                    <a:gd name="T0" fmla="*/ 0 w 17455"/>
                    <a:gd name="T1" fmla="*/ 0 h 21600"/>
                    <a:gd name="T2" fmla="*/ 0 w 17455"/>
                    <a:gd name="T3" fmla="*/ 0 h 21600"/>
                    <a:gd name="T4" fmla="*/ 0 w 1745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455" h="21600" fill="none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</a:path>
                    <a:path w="17455" h="21600" stroke="0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  <a:lnTo>
                        <a:pt x="8051" y="0"/>
                      </a:lnTo>
                      <a:lnTo>
                        <a:pt x="17454" y="1944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grpSp>
              <p:nvGrpSpPr>
                <p:cNvPr id="36027" name="Group 18">
                  <a:extLst>
                    <a:ext uri="{FF2B5EF4-FFF2-40B4-BE49-F238E27FC236}">
                      <a16:creationId xmlns:a16="http://schemas.microsoft.com/office/drawing/2014/main" id="{2A1AB4DC-913F-491B-B81C-6DBDC1FB42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36041" name="Freeform 19">
                    <a:extLst>
                      <a:ext uri="{FF2B5EF4-FFF2-40B4-BE49-F238E27FC236}">
                        <a16:creationId xmlns:a16="http://schemas.microsoft.com/office/drawing/2014/main" id="{036636E4-0D01-4BD7-A83C-09019A3066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>
                      <a:gd name="T0" fmla="*/ 553 w 553"/>
                      <a:gd name="T1" fmla="*/ 0 h 3112"/>
                      <a:gd name="T2" fmla="*/ 345 w 553"/>
                      <a:gd name="T3" fmla="*/ 3112 h 31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2" name="Freeform 20">
                    <a:extLst>
                      <a:ext uri="{FF2B5EF4-FFF2-40B4-BE49-F238E27FC236}">
                        <a16:creationId xmlns:a16="http://schemas.microsoft.com/office/drawing/2014/main" id="{DF643114-F78E-420E-894E-FA2817D708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>
                      <a:gd name="T0" fmla="*/ 1032 w 1032"/>
                      <a:gd name="T1" fmla="*/ 0 h 3072"/>
                      <a:gd name="T2" fmla="*/ 570 w 1032"/>
                      <a:gd name="T3" fmla="*/ 3072 h 30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3" name="Freeform 21">
                    <a:extLst>
                      <a:ext uri="{FF2B5EF4-FFF2-40B4-BE49-F238E27FC236}">
                        <a16:creationId xmlns:a16="http://schemas.microsoft.com/office/drawing/2014/main" id="{EA63F508-AEBD-444B-A59B-048D5E825F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>
                      <a:gd name="T0" fmla="*/ 1296 w 1296"/>
                      <a:gd name="T1" fmla="*/ 0 h 2934"/>
                      <a:gd name="T2" fmla="*/ 570 w 1296"/>
                      <a:gd name="T3" fmla="*/ 2934 h 293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4" name="Freeform 22">
                    <a:extLst>
                      <a:ext uri="{FF2B5EF4-FFF2-40B4-BE49-F238E27FC236}">
                        <a16:creationId xmlns:a16="http://schemas.microsoft.com/office/drawing/2014/main" id="{D9CFB828-7A8F-4D4B-842A-9B8BBF1CBA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>
                      <a:gd name="T0" fmla="*/ 1674 w 1674"/>
                      <a:gd name="T1" fmla="*/ 0 h 2688"/>
                      <a:gd name="T2" fmla="*/ 624 w 1674"/>
                      <a:gd name="T3" fmla="*/ 2688 h 26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5" name="Freeform 23">
                    <a:extLst>
                      <a:ext uri="{FF2B5EF4-FFF2-40B4-BE49-F238E27FC236}">
                        <a16:creationId xmlns:a16="http://schemas.microsoft.com/office/drawing/2014/main" id="{9453F934-DEAA-470A-BEFF-F710CB35EA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>
                      <a:gd name="T0" fmla="*/ 1902 w 1902"/>
                      <a:gd name="T1" fmla="*/ 0 h 2154"/>
                      <a:gd name="T2" fmla="*/ 456 w 1902"/>
                      <a:gd name="T3" fmla="*/ 2154 h 21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6" name="Freeform 24">
                    <a:extLst>
                      <a:ext uri="{FF2B5EF4-FFF2-40B4-BE49-F238E27FC236}">
                        <a16:creationId xmlns:a16="http://schemas.microsoft.com/office/drawing/2014/main" id="{BAE00B4D-789A-4E8D-97C4-8F827866E7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>
                      <a:gd name="T0" fmla="*/ 1544 w 1544"/>
                      <a:gd name="T1" fmla="*/ 0 h 1176"/>
                      <a:gd name="T2" fmla="*/ 0 w 1544"/>
                      <a:gd name="T3" fmla="*/ 1176 h 117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7" name="Freeform 25">
                    <a:extLst>
                      <a:ext uri="{FF2B5EF4-FFF2-40B4-BE49-F238E27FC236}">
                        <a16:creationId xmlns:a16="http://schemas.microsoft.com/office/drawing/2014/main" id="{24B05731-F77F-4E51-ABB7-BDDC4B4FDE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>
                      <a:gd name="T0" fmla="*/ 1200 w 1200"/>
                      <a:gd name="T1" fmla="*/ 0 h 472"/>
                      <a:gd name="T2" fmla="*/ 0 w 1200"/>
                      <a:gd name="T3" fmla="*/ 472 h 4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8" name="Freeform 26">
                    <a:extLst>
                      <a:ext uri="{FF2B5EF4-FFF2-40B4-BE49-F238E27FC236}">
                        <a16:creationId xmlns:a16="http://schemas.microsoft.com/office/drawing/2014/main" id="{C06F1579-0A89-43D4-8762-3629A0C20B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>
                      <a:gd name="T0" fmla="*/ 984 w 984"/>
                      <a:gd name="T1" fmla="*/ 56 h 280"/>
                      <a:gd name="T2" fmla="*/ 0 w 984"/>
                      <a:gd name="T3" fmla="*/ 280 h 28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9" name="Freeform 27">
                    <a:extLst>
                      <a:ext uri="{FF2B5EF4-FFF2-40B4-BE49-F238E27FC236}">
                        <a16:creationId xmlns:a16="http://schemas.microsoft.com/office/drawing/2014/main" id="{5DCC9F0B-E593-4862-99BF-0809310673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>
                      <a:gd name="T0" fmla="*/ 640 w 640"/>
                      <a:gd name="T1" fmla="*/ 88 h 88"/>
                      <a:gd name="T2" fmla="*/ 0 w 640"/>
                      <a:gd name="T3" fmla="*/ 78 h 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50" name="Freeform 28">
                    <a:extLst>
                      <a:ext uri="{FF2B5EF4-FFF2-40B4-BE49-F238E27FC236}">
                        <a16:creationId xmlns:a16="http://schemas.microsoft.com/office/drawing/2014/main" id="{548AA594-18EB-4C9F-A65E-A7CD48EBA7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>
                      <a:gd name="T0" fmla="*/ 330 w 330"/>
                      <a:gd name="T1" fmla="*/ 126 h 126"/>
                      <a:gd name="T2" fmla="*/ 0 w 330"/>
                      <a:gd name="T3" fmla="*/ 0 h 12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51" name="Freeform 29">
                    <a:extLst>
                      <a:ext uri="{FF2B5EF4-FFF2-40B4-BE49-F238E27FC236}">
                        <a16:creationId xmlns:a16="http://schemas.microsoft.com/office/drawing/2014/main" id="{ACC6D27A-F0E0-42E8-8C02-B2544A7141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>
                      <a:gd name="T0" fmla="*/ 0 w 144"/>
                      <a:gd name="T1" fmla="*/ 0 h 144"/>
                      <a:gd name="T2" fmla="*/ 144 w 144"/>
                      <a:gd name="T3" fmla="*/ 144 h 14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</p:grpSp>
            <p:sp>
              <p:nvSpPr>
                <p:cNvPr id="36028" name="Line 30">
                  <a:extLst>
                    <a:ext uri="{FF2B5EF4-FFF2-40B4-BE49-F238E27FC236}">
                      <a16:creationId xmlns:a16="http://schemas.microsoft.com/office/drawing/2014/main" id="{02860148-BB00-4BF3-88E5-EB376A7C69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2928" y="4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grpSp>
              <p:nvGrpSpPr>
                <p:cNvPr id="36029" name="Group 31">
                  <a:extLst>
                    <a:ext uri="{FF2B5EF4-FFF2-40B4-BE49-F238E27FC236}">
                      <a16:creationId xmlns:a16="http://schemas.microsoft.com/office/drawing/2014/main" id="{A6D7C82C-8847-49D3-891A-49A1781943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2976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36030" name="Freeform 32">
                    <a:extLst>
                      <a:ext uri="{FF2B5EF4-FFF2-40B4-BE49-F238E27FC236}">
                        <a16:creationId xmlns:a16="http://schemas.microsoft.com/office/drawing/2014/main" id="{CB12AADA-1176-4888-825F-126D36852A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>
                      <a:gd name="T0" fmla="*/ 553 w 553"/>
                      <a:gd name="T1" fmla="*/ 0 h 3112"/>
                      <a:gd name="T2" fmla="*/ 345 w 553"/>
                      <a:gd name="T3" fmla="*/ 3112 h 31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1" name="Freeform 33">
                    <a:extLst>
                      <a:ext uri="{FF2B5EF4-FFF2-40B4-BE49-F238E27FC236}">
                        <a16:creationId xmlns:a16="http://schemas.microsoft.com/office/drawing/2014/main" id="{8197F55E-374B-434D-9A2A-5E587BB1D6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>
                      <a:gd name="T0" fmla="*/ 1032 w 1032"/>
                      <a:gd name="T1" fmla="*/ 0 h 3072"/>
                      <a:gd name="T2" fmla="*/ 570 w 1032"/>
                      <a:gd name="T3" fmla="*/ 3072 h 30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2" name="Freeform 34">
                    <a:extLst>
                      <a:ext uri="{FF2B5EF4-FFF2-40B4-BE49-F238E27FC236}">
                        <a16:creationId xmlns:a16="http://schemas.microsoft.com/office/drawing/2014/main" id="{71A8F8B0-9FF2-4D0D-ADFD-7A82471A7E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>
                      <a:gd name="T0" fmla="*/ 1296 w 1296"/>
                      <a:gd name="T1" fmla="*/ 0 h 2934"/>
                      <a:gd name="T2" fmla="*/ 570 w 1296"/>
                      <a:gd name="T3" fmla="*/ 2934 h 293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3" name="Freeform 35">
                    <a:extLst>
                      <a:ext uri="{FF2B5EF4-FFF2-40B4-BE49-F238E27FC236}">
                        <a16:creationId xmlns:a16="http://schemas.microsoft.com/office/drawing/2014/main" id="{7BD312A9-2FE7-4C2F-868C-32185862D2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>
                      <a:gd name="T0" fmla="*/ 1674 w 1674"/>
                      <a:gd name="T1" fmla="*/ 0 h 2688"/>
                      <a:gd name="T2" fmla="*/ 624 w 1674"/>
                      <a:gd name="T3" fmla="*/ 2688 h 26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4" name="Freeform 36">
                    <a:extLst>
                      <a:ext uri="{FF2B5EF4-FFF2-40B4-BE49-F238E27FC236}">
                        <a16:creationId xmlns:a16="http://schemas.microsoft.com/office/drawing/2014/main" id="{6CF22B97-A1D1-44E3-89F9-76FC35477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>
                      <a:gd name="T0" fmla="*/ 1902 w 1902"/>
                      <a:gd name="T1" fmla="*/ 0 h 2154"/>
                      <a:gd name="T2" fmla="*/ 456 w 1902"/>
                      <a:gd name="T3" fmla="*/ 2154 h 21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5" name="Freeform 37">
                    <a:extLst>
                      <a:ext uri="{FF2B5EF4-FFF2-40B4-BE49-F238E27FC236}">
                        <a16:creationId xmlns:a16="http://schemas.microsoft.com/office/drawing/2014/main" id="{252C1504-92E5-45B5-A896-FD12A37E74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>
                      <a:gd name="T0" fmla="*/ 1544 w 1544"/>
                      <a:gd name="T1" fmla="*/ 0 h 1176"/>
                      <a:gd name="T2" fmla="*/ 0 w 1544"/>
                      <a:gd name="T3" fmla="*/ 1176 h 117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6" name="Freeform 38">
                    <a:extLst>
                      <a:ext uri="{FF2B5EF4-FFF2-40B4-BE49-F238E27FC236}">
                        <a16:creationId xmlns:a16="http://schemas.microsoft.com/office/drawing/2014/main" id="{7C4ABEF0-F0F4-4EDD-926A-B9ACC83DA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>
                      <a:gd name="T0" fmla="*/ 1200 w 1200"/>
                      <a:gd name="T1" fmla="*/ 0 h 472"/>
                      <a:gd name="T2" fmla="*/ 0 w 1200"/>
                      <a:gd name="T3" fmla="*/ 472 h 4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7" name="Freeform 39">
                    <a:extLst>
                      <a:ext uri="{FF2B5EF4-FFF2-40B4-BE49-F238E27FC236}">
                        <a16:creationId xmlns:a16="http://schemas.microsoft.com/office/drawing/2014/main" id="{A1614982-4217-4FD3-AF20-895A8796CA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>
                      <a:gd name="T0" fmla="*/ 984 w 984"/>
                      <a:gd name="T1" fmla="*/ 56 h 280"/>
                      <a:gd name="T2" fmla="*/ 0 w 984"/>
                      <a:gd name="T3" fmla="*/ 280 h 28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8" name="Freeform 40">
                    <a:extLst>
                      <a:ext uri="{FF2B5EF4-FFF2-40B4-BE49-F238E27FC236}">
                        <a16:creationId xmlns:a16="http://schemas.microsoft.com/office/drawing/2014/main" id="{E032FBA3-E3C5-4FB0-9681-583FD24765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>
                      <a:gd name="T0" fmla="*/ 640 w 640"/>
                      <a:gd name="T1" fmla="*/ 88 h 88"/>
                      <a:gd name="T2" fmla="*/ 0 w 640"/>
                      <a:gd name="T3" fmla="*/ 78 h 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9" name="Freeform 41">
                    <a:extLst>
                      <a:ext uri="{FF2B5EF4-FFF2-40B4-BE49-F238E27FC236}">
                        <a16:creationId xmlns:a16="http://schemas.microsoft.com/office/drawing/2014/main" id="{19332A7E-A491-4131-8C2F-B54BA9284D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>
                      <a:gd name="T0" fmla="*/ 330 w 330"/>
                      <a:gd name="T1" fmla="*/ 126 h 126"/>
                      <a:gd name="T2" fmla="*/ 0 w 330"/>
                      <a:gd name="T3" fmla="*/ 0 h 12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0" name="Freeform 42">
                    <a:extLst>
                      <a:ext uri="{FF2B5EF4-FFF2-40B4-BE49-F238E27FC236}">
                        <a16:creationId xmlns:a16="http://schemas.microsoft.com/office/drawing/2014/main" id="{919528C6-46AE-403B-B82B-AF961A276D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>
                      <a:gd name="T0" fmla="*/ 0 w 144"/>
                      <a:gd name="T1" fmla="*/ 0 h 144"/>
                      <a:gd name="T2" fmla="*/ 144 w 144"/>
                      <a:gd name="T3" fmla="*/ 144 h 14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</p:grpSp>
          </p:grpSp>
          <p:grpSp>
            <p:nvGrpSpPr>
              <p:cNvPr id="35853" name="Group 43">
                <a:extLst>
                  <a:ext uri="{FF2B5EF4-FFF2-40B4-BE49-F238E27FC236}">
                    <a16:creationId xmlns:a16="http://schemas.microsoft.com/office/drawing/2014/main" id="{3AA7FE03-0937-49B1-A124-D312B6E539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4" y="483"/>
                <a:ext cx="3318" cy="3405"/>
                <a:chOff x="1194" y="483"/>
                <a:chExt cx="3318" cy="3405"/>
              </a:xfrm>
            </p:grpSpPr>
            <p:sp>
              <p:nvSpPr>
                <p:cNvPr id="35936" name="Freeform 44">
                  <a:extLst>
                    <a:ext uri="{FF2B5EF4-FFF2-40B4-BE49-F238E27FC236}">
                      <a16:creationId xmlns:a16="http://schemas.microsoft.com/office/drawing/2014/main" id="{0E93908E-C0EA-4226-8420-40CA817D1F2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86" y="2873"/>
                  <a:ext cx="292" cy="274"/>
                </a:xfrm>
                <a:custGeom>
                  <a:avLst/>
                  <a:gdLst>
                    <a:gd name="T0" fmla="*/ 69 w 292"/>
                    <a:gd name="T1" fmla="*/ 73 h 274"/>
                    <a:gd name="T2" fmla="*/ 102 w 292"/>
                    <a:gd name="T3" fmla="*/ 79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70 h 274"/>
                    <a:gd name="T26" fmla="*/ 240 w 292"/>
                    <a:gd name="T27" fmla="*/ 97 h 274"/>
                    <a:gd name="T28" fmla="*/ 249 w 292"/>
                    <a:gd name="T29" fmla="*/ 124 h 274"/>
                    <a:gd name="T30" fmla="*/ 270 w 292"/>
                    <a:gd name="T31" fmla="*/ 145 h 274"/>
                    <a:gd name="T32" fmla="*/ 252 w 292"/>
                    <a:gd name="T33" fmla="*/ 169 h 274"/>
                    <a:gd name="T34" fmla="*/ 237 w 292"/>
                    <a:gd name="T35" fmla="*/ 196 h 274"/>
                    <a:gd name="T36" fmla="*/ 219 w 292"/>
                    <a:gd name="T37" fmla="*/ 205 h 274"/>
                    <a:gd name="T38" fmla="*/ 201 w 292"/>
                    <a:gd name="T39" fmla="*/ 256 h 274"/>
                    <a:gd name="T40" fmla="*/ 165 w 292"/>
                    <a:gd name="T41" fmla="*/ 274 h 274"/>
                    <a:gd name="T42" fmla="*/ 156 w 292"/>
                    <a:gd name="T43" fmla="*/ 271 h 274"/>
                    <a:gd name="T44" fmla="*/ 153 w 292"/>
                    <a:gd name="T45" fmla="*/ 262 h 274"/>
                    <a:gd name="T46" fmla="*/ 135 w 292"/>
                    <a:gd name="T47" fmla="*/ 256 h 274"/>
                    <a:gd name="T48" fmla="*/ 120 w 292"/>
                    <a:gd name="T49" fmla="*/ 241 h 274"/>
                    <a:gd name="T50" fmla="*/ 102 w 292"/>
                    <a:gd name="T51" fmla="*/ 247 h 274"/>
                    <a:gd name="T52" fmla="*/ 81 w 292"/>
                    <a:gd name="T53" fmla="*/ 241 h 274"/>
                    <a:gd name="T54" fmla="*/ 78 w 292"/>
                    <a:gd name="T55" fmla="*/ 232 h 274"/>
                    <a:gd name="T56" fmla="*/ 69 w 292"/>
                    <a:gd name="T57" fmla="*/ 226 h 274"/>
                    <a:gd name="T58" fmla="*/ 42 w 292"/>
                    <a:gd name="T59" fmla="*/ 223 h 274"/>
                    <a:gd name="T60" fmla="*/ 33 w 292"/>
                    <a:gd name="T61" fmla="*/ 175 h 274"/>
                    <a:gd name="T62" fmla="*/ 15 w 292"/>
                    <a:gd name="T63" fmla="*/ 169 h 274"/>
                    <a:gd name="T64" fmla="*/ 0 w 292"/>
                    <a:gd name="T65" fmla="*/ 118 h 274"/>
                    <a:gd name="T66" fmla="*/ 18 w 292"/>
                    <a:gd name="T67" fmla="*/ 82 h 274"/>
                    <a:gd name="T68" fmla="*/ 57 w 292"/>
                    <a:gd name="T69" fmla="*/ 100 h 274"/>
                    <a:gd name="T70" fmla="*/ 69 w 292"/>
                    <a:gd name="T71" fmla="*/ 73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7" name="Freeform 45">
                  <a:extLst>
                    <a:ext uri="{FF2B5EF4-FFF2-40B4-BE49-F238E27FC236}">
                      <a16:creationId xmlns:a16="http://schemas.microsoft.com/office/drawing/2014/main" id="{E11FBA15-DD26-44B9-96F3-73BC15995DE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96" y="3138"/>
                  <a:ext cx="384" cy="144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45 h 144"/>
                    <a:gd name="T8" fmla="*/ 126 w 384"/>
                    <a:gd name="T9" fmla="*/ 51 h 144"/>
                    <a:gd name="T10" fmla="*/ 153 w 384"/>
                    <a:gd name="T11" fmla="*/ 48 h 144"/>
                    <a:gd name="T12" fmla="*/ 201 w 384"/>
                    <a:gd name="T13" fmla="*/ 66 h 144"/>
                    <a:gd name="T14" fmla="*/ 228 w 384"/>
                    <a:gd name="T15" fmla="*/ 78 h 144"/>
                    <a:gd name="T16" fmla="*/ 234 w 384"/>
                    <a:gd name="T17" fmla="*/ 99 h 144"/>
                    <a:gd name="T18" fmla="*/ 297 w 384"/>
                    <a:gd name="T19" fmla="*/ 117 h 144"/>
                    <a:gd name="T20" fmla="*/ 324 w 384"/>
                    <a:gd name="T21" fmla="*/ 126 h 144"/>
                    <a:gd name="T22" fmla="*/ 384 w 384"/>
                    <a:gd name="T23" fmla="*/ 135 h 144"/>
                    <a:gd name="T24" fmla="*/ 342 w 384"/>
                    <a:gd name="T25" fmla="*/ 135 h 144"/>
                    <a:gd name="T26" fmla="*/ 267 w 384"/>
                    <a:gd name="T27" fmla="*/ 117 h 144"/>
                    <a:gd name="T28" fmla="*/ 240 w 384"/>
                    <a:gd name="T29" fmla="*/ 105 h 144"/>
                    <a:gd name="T30" fmla="*/ 189 w 384"/>
                    <a:gd name="T31" fmla="*/ 102 h 144"/>
                    <a:gd name="T32" fmla="*/ 144 w 384"/>
                    <a:gd name="T33" fmla="*/ 87 h 144"/>
                    <a:gd name="T34" fmla="*/ 75 w 384"/>
                    <a:gd name="T35" fmla="*/ 63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8" name="Freeform 46">
                  <a:extLst>
                    <a:ext uri="{FF2B5EF4-FFF2-40B4-BE49-F238E27FC236}">
                      <a16:creationId xmlns:a16="http://schemas.microsoft.com/office/drawing/2014/main" id="{DABA1A84-1300-4431-B36C-8B13A3FF1B2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41" y="3066"/>
                  <a:ext cx="30" cy="24"/>
                </a:xfrm>
                <a:custGeom>
                  <a:avLst/>
                  <a:gdLst>
                    <a:gd name="T0" fmla="*/ 18 w 30"/>
                    <a:gd name="T1" fmla="*/ 24 h 24"/>
                    <a:gd name="T2" fmla="*/ 9 w 30"/>
                    <a:gd name="T3" fmla="*/ 0 h 24"/>
                    <a:gd name="T4" fmla="*/ 18 w 30"/>
                    <a:gd name="T5" fmla="*/ 24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9" name="Freeform 47">
                  <a:extLst>
                    <a:ext uri="{FF2B5EF4-FFF2-40B4-BE49-F238E27FC236}">
                      <a16:creationId xmlns:a16="http://schemas.microsoft.com/office/drawing/2014/main" id="{EAB635A3-5E7A-4289-8339-D1FF1DE48A0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36" y="2754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0" name="Freeform 48">
                  <a:extLst>
                    <a:ext uri="{FF2B5EF4-FFF2-40B4-BE49-F238E27FC236}">
                      <a16:creationId xmlns:a16="http://schemas.microsoft.com/office/drawing/2014/main" id="{9E2AC331-B552-4805-B366-D3053E3DC7A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6" y="2547"/>
                  <a:ext cx="163" cy="279"/>
                </a:xfrm>
                <a:custGeom>
                  <a:avLst/>
                  <a:gdLst>
                    <a:gd name="T0" fmla="*/ 31 w 163"/>
                    <a:gd name="T1" fmla="*/ 126 h 279"/>
                    <a:gd name="T2" fmla="*/ 19 w 163"/>
                    <a:gd name="T3" fmla="*/ 105 h 279"/>
                    <a:gd name="T4" fmla="*/ 16 w 163"/>
                    <a:gd name="T5" fmla="*/ 72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81 h 279"/>
                    <a:gd name="T12" fmla="*/ 49 w 163"/>
                    <a:gd name="T13" fmla="*/ 99 h 279"/>
                    <a:gd name="T14" fmla="*/ 43 w 163"/>
                    <a:gd name="T15" fmla="*/ 117 h 279"/>
                    <a:gd name="T16" fmla="*/ 64 w 163"/>
                    <a:gd name="T17" fmla="*/ 135 h 279"/>
                    <a:gd name="T18" fmla="*/ 100 w 163"/>
                    <a:gd name="T19" fmla="*/ 144 h 279"/>
                    <a:gd name="T20" fmla="*/ 115 w 163"/>
                    <a:gd name="T21" fmla="*/ 141 h 279"/>
                    <a:gd name="T22" fmla="*/ 124 w 163"/>
                    <a:gd name="T23" fmla="*/ 153 h 279"/>
                    <a:gd name="T24" fmla="*/ 106 w 163"/>
                    <a:gd name="T25" fmla="*/ 156 h 279"/>
                    <a:gd name="T26" fmla="*/ 145 w 163"/>
                    <a:gd name="T27" fmla="*/ 186 h 279"/>
                    <a:gd name="T28" fmla="*/ 163 w 163"/>
                    <a:gd name="T29" fmla="*/ 210 h 279"/>
                    <a:gd name="T30" fmla="*/ 148 w 163"/>
                    <a:gd name="T31" fmla="*/ 231 h 279"/>
                    <a:gd name="T32" fmla="*/ 124 w 163"/>
                    <a:gd name="T33" fmla="*/ 228 h 279"/>
                    <a:gd name="T34" fmla="*/ 127 w 163"/>
                    <a:gd name="T35" fmla="*/ 258 h 279"/>
                    <a:gd name="T36" fmla="*/ 100 w 163"/>
                    <a:gd name="T37" fmla="*/ 252 h 279"/>
                    <a:gd name="T38" fmla="*/ 97 w 163"/>
                    <a:gd name="T39" fmla="*/ 264 h 279"/>
                    <a:gd name="T40" fmla="*/ 79 w 163"/>
                    <a:gd name="T41" fmla="*/ 270 h 279"/>
                    <a:gd name="T42" fmla="*/ 88 w 163"/>
                    <a:gd name="T43" fmla="*/ 234 h 279"/>
                    <a:gd name="T44" fmla="*/ 109 w 163"/>
                    <a:gd name="T45" fmla="*/ 228 h 279"/>
                    <a:gd name="T46" fmla="*/ 136 w 163"/>
                    <a:gd name="T47" fmla="*/ 219 h 279"/>
                    <a:gd name="T48" fmla="*/ 139 w 163"/>
                    <a:gd name="T49" fmla="*/ 210 h 279"/>
                    <a:gd name="T50" fmla="*/ 127 w 163"/>
                    <a:gd name="T51" fmla="*/ 192 h 279"/>
                    <a:gd name="T52" fmla="*/ 118 w 163"/>
                    <a:gd name="T53" fmla="*/ 195 h 279"/>
                    <a:gd name="T54" fmla="*/ 121 w 163"/>
                    <a:gd name="T55" fmla="*/ 204 h 279"/>
                    <a:gd name="T56" fmla="*/ 88 w 163"/>
                    <a:gd name="T57" fmla="*/ 195 h 279"/>
                    <a:gd name="T58" fmla="*/ 76 w 163"/>
                    <a:gd name="T59" fmla="*/ 156 h 279"/>
                    <a:gd name="T60" fmla="*/ 49 w 163"/>
                    <a:gd name="T61" fmla="*/ 150 h 279"/>
                    <a:gd name="T62" fmla="*/ 40 w 163"/>
                    <a:gd name="T63" fmla="*/ 180 h 279"/>
                    <a:gd name="T64" fmla="*/ 13 w 163"/>
                    <a:gd name="T65" fmla="*/ 162 h 279"/>
                    <a:gd name="T66" fmla="*/ 16 w 163"/>
                    <a:gd name="T67" fmla="*/ 150 h 279"/>
                    <a:gd name="T68" fmla="*/ 25 w 163"/>
                    <a:gd name="T69" fmla="*/ 141 h 279"/>
                    <a:gd name="T70" fmla="*/ 28 w 163"/>
                    <a:gd name="T71" fmla="*/ 123 h 279"/>
                    <a:gd name="T72" fmla="*/ 31 w 163"/>
                    <a:gd name="T73" fmla="*/ 126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1" name="Freeform 49">
                  <a:extLst>
                    <a:ext uri="{FF2B5EF4-FFF2-40B4-BE49-F238E27FC236}">
                      <a16:creationId xmlns:a16="http://schemas.microsoft.com/office/drawing/2014/main" id="{C3AC55BE-4741-4999-BF93-15F06456EA8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49" y="2823"/>
                  <a:ext cx="153" cy="99"/>
                </a:xfrm>
                <a:custGeom>
                  <a:avLst/>
                  <a:gdLst>
                    <a:gd name="T0" fmla="*/ 3 w 153"/>
                    <a:gd name="T1" fmla="*/ 54 h 99"/>
                    <a:gd name="T2" fmla="*/ 36 w 153"/>
                    <a:gd name="T3" fmla="*/ 30 h 99"/>
                    <a:gd name="T4" fmla="*/ 63 w 153"/>
                    <a:gd name="T5" fmla="*/ 24 h 99"/>
                    <a:gd name="T6" fmla="*/ 69 w 153"/>
                    <a:gd name="T7" fmla="*/ 33 h 99"/>
                    <a:gd name="T8" fmla="*/ 105 w 153"/>
                    <a:gd name="T9" fmla="*/ 12 h 99"/>
                    <a:gd name="T10" fmla="*/ 123 w 153"/>
                    <a:gd name="T11" fmla="*/ 0 h 99"/>
                    <a:gd name="T12" fmla="*/ 147 w 153"/>
                    <a:gd name="T13" fmla="*/ 30 h 99"/>
                    <a:gd name="T14" fmla="*/ 132 w 153"/>
                    <a:gd name="T15" fmla="*/ 84 h 99"/>
                    <a:gd name="T16" fmla="*/ 102 w 153"/>
                    <a:gd name="T17" fmla="*/ 99 h 99"/>
                    <a:gd name="T18" fmla="*/ 75 w 153"/>
                    <a:gd name="T19" fmla="*/ 84 h 99"/>
                    <a:gd name="T20" fmla="*/ 63 w 153"/>
                    <a:gd name="T21" fmla="*/ 48 h 99"/>
                    <a:gd name="T22" fmla="*/ 45 w 153"/>
                    <a:gd name="T23" fmla="*/ 57 h 99"/>
                    <a:gd name="T24" fmla="*/ 27 w 153"/>
                    <a:gd name="T25" fmla="*/ 51 h 99"/>
                    <a:gd name="T26" fmla="*/ 0 w 153"/>
                    <a:gd name="T27" fmla="*/ 66 h 99"/>
                    <a:gd name="T28" fmla="*/ 3 w 153"/>
                    <a:gd name="T29" fmla="*/ 54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2" name="Freeform 50">
                  <a:extLst>
                    <a:ext uri="{FF2B5EF4-FFF2-40B4-BE49-F238E27FC236}">
                      <a16:creationId xmlns:a16="http://schemas.microsoft.com/office/drawing/2014/main" id="{CDFA5FB9-9A4E-4F94-9178-AC91DE499E9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0" y="2744"/>
                  <a:ext cx="29" cy="43"/>
                </a:xfrm>
                <a:custGeom>
                  <a:avLst/>
                  <a:gdLst>
                    <a:gd name="T0" fmla="*/ 1 w 29"/>
                    <a:gd name="T1" fmla="*/ 34 h 43"/>
                    <a:gd name="T2" fmla="*/ 22 w 29"/>
                    <a:gd name="T3" fmla="*/ 13 h 43"/>
                    <a:gd name="T4" fmla="*/ 19 w 29"/>
                    <a:gd name="T5" fmla="*/ 31 h 43"/>
                    <a:gd name="T6" fmla="*/ 1 w 29"/>
                    <a:gd name="T7" fmla="*/ 34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3" name="Freeform 51">
                  <a:extLst>
                    <a:ext uri="{FF2B5EF4-FFF2-40B4-BE49-F238E27FC236}">
                      <a16:creationId xmlns:a16="http://schemas.microsoft.com/office/drawing/2014/main" id="{CEC653B4-7604-42E5-AC83-66ACADCAD70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0" y="3024"/>
                  <a:ext cx="48" cy="81"/>
                </a:xfrm>
                <a:custGeom>
                  <a:avLst/>
                  <a:gdLst>
                    <a:gd name="T0" fmla="*/ 24 w 48"/>
                    <a:gd name="T1" fmla="*/ 81 h 81"/>
                    <a:gd name="T2" fmla="*/ 0 w 48"/>
                    <a:gd name="T3" fmla="*/ 63 h 81"/>
                    <a:gd name="T4" fmla="*/ 0 w 48"/>
                    <a:gd name="T5" fmla="*/ 33 h 81"/>
                    <a:gd name="T6" fmla="*/ 12 w 48"/>
                    <a:gd name="T7" fmla="*/ 0 h 81"/>
                    <a:gd name="T8" fmla="*/ 21 w 48"/>
                    <a:gd name="T9" fmla="*/ 21 h 81"/>
                    <a:gd name="T10" fmla="*/ 24 w 48"/>
                    <a:gd name="T11" fmla="*/ 42 h 81"/>
                    <a:gd name="T12" fmla="*/ 24 w 48"/>
                    <a:gd name="T13" fmla="*/ 60 h 81"/>
                    <a:gd name="T14" fmla="*/ 24 w 48"/>
                    <a:gd name="T15" fmla="*/ 81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4" name="Freeform 52">
                  <a:extLst>
                    <a:ext uri="{FF2B5EF4-FFF2-40B4-BE49-F238E27FC236}">
                      <a16:creationId xmlns:a16="http://schemas.microsoft.com/office/drawing/2014/main" id="{838EBE3B-BEF5-44AE-B5DC-17097CAB13A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78" y="3165"/>
                  <a:ext cx="38" cy="15"/>
                </a:xfrm>
                <a:custGeom>
                  <a:avLst/>
                  <a:gdLst>
                    <a:gd name="T0" fmla="*/ 24 w 38"/>
                    <a:gd name="T1" fmla="*/ 15 h 15"/>
                    <a:gd name="T2" fmla="*/ 18 w 38"/>
                    <a:gd name="T3" fmla="*/ 0 h 15"/>
                    <a:gd name="T4" fmla="*/ 33 w 38"/>
                    <a:gd name="T5" fmla="*/ 12 h 15"/>
                    <a:gd name="T6" fmla="*/ 24 w 38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5" name="Freeform 53">
                  <a:extLst>
                    <a:ext uri="{FF2B5EF4-FFF2-40B4-BE49-F238E27FC236}">
                      <a16:creationId xmlns:a16="http://schemas.microsoft.com/office/drawing/2014/main" id="{08171DBE-A0F8-49B3-8D0F-CBD44DA84A7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5" y="3156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6" name="Freeform 54">
                  <a:extLst>
                    <a:ext uri="{FF2B5EF4-FFF2-40B4-BE49-F238E27FC236}">
                      <a16:creationId xmlns:a16="http://schemas.microsoft.com/office/drawing/2014/main" id="{916DF0C4-0D6E-4366-8F83-BD3993B97E6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4" y="3030"/>
                  <a:ext cx="184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51 w 184"/>
                    <a:gd name="T3" fmla="*/ 0 h 180"/>
                    <a:gd name="T4" fmla="*/ 117 w 184"/>
                    <a:gd name="T5" fmla="*/ 27 h 180"/>
                    <a:gd name="T6" fmla="*/ 150 w 184"/>
                    <a:gd name="T7" fmla="*/ 18 h 180"/>
                    <a:gd name="T8" fmla="*/ 171 w 184"/>
                    <a:gd name="T9" fmla="*/ 0 h 180"/>
                    <a:gd name="T10" fmla="*/ 162 w 184"/>
                    <a:gd name="T11" fmla="*/ 21 h 180"/>
                    <a:gd name="T12" fmla="*/ 147 w 184"/>
                    <a:gd name="T13" fmla="*/ 45 h 180"/>
                    <a:gd name="T14" fmla="*/ 105 w 184"/>
                    <a:gd name="T15" fmla="*/ 36 h 180"/>
                    <a:gd name="T16" fmla="*/ 78 w 184"/>
                    <a:gd name="T17" fmla="*/ 24 h 180"/>
                    <a:gd name="T18" fmla="*/ 69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63 w 184"/>
                    <a:gd name="T25" fmla="*/ 78 h 180"/>
                    <a:gd name="T26" fmla="*/ 120 w 184"/>
                    <a:gd name="T27" fmla="*/ 72 h 180"/>
                    <a:gd name="T28" fmla="*/ 93 w 184"/>
                    <a:gd name="T29" fmla="*/ 81 h 180"/>
                    <a:gd name="T30" fmla="*/ 75 w 184"/>
                    <a:gd name="T31" fmla="*/ 87 h 180"/>
                    <a:gd name="T32" fmla="*/ 84 w 184"/>
                    <a:gd name="T33" fmla="*/ 123 h 180"/>
                    <a:gd name="T34" fmla="*/ 99 w 184"/>
                    <a:gd name="T35" fmla="*/ 150 h 180"/>
                    <a:gd name="T36" fmla="*/ 78 w 184"/>
                    <a:gd name="T37" fmla="*/ 159 h 180"/>
                    <a:gd name="T38" fmla="*/ 66 w 184"/>
                    <a:gd name="T39" fmla="*/ 147 h 180"/>
                    <a:gd name="T40" fmla="*/ 54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7" name="Freeform 55">
                  <a:extLst>
                    <a:ext uri="{FF2B5EF4-FFF2-40B4-BE49-F238E27FC236}">
                      <a16:creationId xmlns:a16="http://schemas.microsoft.com/office/drawing/2014/main" id="{819E4532-2598-44FE-9C3A-5B7525F33C2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4" y="3273"/>
                  <a:ext cx="114" cy="48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5 h 48"/>
                    <a:gd name="T10" fmla="*/ 93 w 114"/>
                    <a:gd name="T11" fmla="*/ 21 h 48"/>
                    <a:gd name="T12" fmla="*/ 51 w 114"/>
                    <a:gd name="T13" fmla="*/ 18 h 48"/>
                    <a:gd name="T14" fmla="*/ 39 w 114"/>
                    <a:gd name="T15" fmla="*/ 21 h 48"/>
                    <a:gd name="T16" fmla="*/ 48 w 114"/>
                    <a:gd name="T17" fmla="*/ 27 h 48"/>
                    <a:gd name="T18" fmla="*/ 33 w 114"/>
                    <a:gd name="T19" fmla="*/ 48 h 48"/>
                    <a:gd name="T20" fmla="*/ 0 w 114"/>
                    <a:gd name="T21" fmla="*/ 24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8" name="Freeform 56">
                  <a:extLst>
                    <a:ext uri="{FF2B5EF4-FFF2-40B4-BE49-F238E27FC236}">
                      <a16:creationId xmlns:a16="http://schemas.microsoft.com/office/drawing/2014/main" id="{C9E80E8B-3D91-4364-A2F6-24CB586601C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2" y="3280"/>
                  <a:ext cx="97" cy="56"/>
                </a:xfrm>
                <a:custGeom>
                  <a:avLst/>
                  <a:gdLst>
                    <a:gd name="T0" fmla="*/ 3 w 97"/>
                    <a:gd name="T1" fmla="*/ 50 h 56"/>
                    <a:gd name="T2" fmla="*/ 6 w 97"/>
                    <a:gd name="T3" fmla="*/ 35 h 56"/>
                    <a:gd name="T4" fmla="*/ 78 w 97"/>
                    <a:gd name="T5" fmla="*/ 8 h 56"/>
                    <a:gd name="T6" fmla="*/ 90 w 97"/>
                    <a:gd name="T7" fmla="*/ 2 h 56"/>
                    <a:gd name="T8" fmla="*/ 96 w 97"/>
                    <a:gd name="T9" fmla="*/ 20 h 56"/>
                    <a:gd name="T10" fmla="*/ 87 w 97"/>
                    <a:gd name="T11" fmla="*/ 23 h 56"/>
                    <a:gd name="T12" fmla="*/ 78 w 97"/>
                    <a:gd name="T13" fmla="*/ 29 h 56"/>
                    <a:gd name="T14" fmla="*/ 60 w 97"/>
                    <a:gd name="T15" fmla="*/ 35 h 56"/>
                    <a:gd name="T16" fmla="*/ 15 w 97"/>
                    <a:gd name="T17" fmla="*/ 56 h 56"/>
                    <a:gd name="T18" fmla="*/ 3 w 97"/>
                    <a:gd name="T19" fmla="*/ 53 h 56"/>
                    <a:gd name="T20" fmla="*/ 0 w 97"/>
                    <a:gd name="T21" fmla="*/ 44 h 56"/>
                    <a:gd name="T22" fmla="*/ 3 w 97"/>
                    <a:gd name="T23" fmla="*/ 50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9" name="Freeform 57">
                  <a:extLst>
                    <a:ext uri="{FF2B5EF4-FFF2-40B4-BE49-F238E27FC236}">
                      <a16:creationId xmlns:a16="http://schemas.microsoft.com/office/drawing/2014/main" id="{DE5D891F-5D84-48F3-9DE5-95EE77D26C6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0" y="3270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0" name="Freeform 58">
                  <a:extLst>
                    <a:ext uri="{FF2B5EF4-FFF2-40B4-BE49-F238E27FC236}">
                      <a16:creationId xmlns:a16="http://schemas.microsoft.com/office/drawing/2014/main" id="{37370D9C-3DB5-43EC-AF5C-E28F050381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21" y="3218"/>
                  <a:ext cx="29" cy="33"/>
                </a:xfrm>
                <a:custGeom>
                  <a:avLst/>
                  <a:gdLst>
                    <a:gd name="T0" fmla="*/ 12 w 29"/>
                    <a:gd name="T1" fmla="*/ 28 h 33"/>
                    <a:gd name="T2" fmla="*/ 27 w 29"/>
                    <a:gd name="T3" fmla="*/ 22 h 33"/>
                    <a:gd name="T4" fmla="*/ 24 w 29"/>
                    <a:gd name="T5" fmla="*/ 31 h 33"/>
                    <a:gd name="T6" fmla="*/ 12 w 29"/>
                    <a:gd name="T7" fmla="*/ 28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1" name="Freeform 59">
                  <a:extLst>
                    <a:ext uri="{FF2B5EF4-FFF2-40B4-BE49-F238E27FC236}">
                      <a16:creationId xmlns:a16="http://schemas.microsoft.com/office/drawing/2014/main" id="{595E37E0-A299-4A17-AE60-25DBB48A7F9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02" y="3258"/>
                  <a:ext cx="33" cy="24"/>
                </a:xfrm>
                <a:custGeom>
                  <a:avLst/>
                  <a:gdLst>
                    <a:gd name="T0" fmla="*/ 25 w 33"/>
                    <a:gd name="T1" fmla="*/ 0 h 24"/>
                    <a:gd name="T2" fmla="*/ 25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2" name="Freeform 60">
                  <a:extLst>
                    <a:ext uri="{FF2B5EF4-FFF2-40B4-BE49-F238E27FC236}">
                      <a16:creationId xmlns:a16="http://schemas.microsoft.com/office/drawing/2014/main" id="{5DE36A25-1608-4D66-8F8E-33CA01523CF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2" y="3102"/>
                  <a:ext cx="607" cy="228"/>
                </a:xfrm>
                <a:custGeom>
                  <a:avLst/>
                  <a:gdLst>
                    <a:gd name="T0" fmla="*/ 238 w 607"/>
                    <a:gd name="T1" fmla="*/ 186 h 228"/>
                    <a:gd name="T2" fmla="*/ 217 w 607"/>
                    <a:gd name="T3" fmla="*/ 177 h 228"/>
                    <a:gd name="T4" fmla="*/ 223 w 607"/>
                    <a:gd name="T5" fmla="*/ 201 h 228"/>
                    <a:gd name="T6" fmla="*/ 244 w 607"/>
                    <a:gd name="T7" fmla="*/ 192 h 228"/>
                    <a:gd name="T8" fmla="*/ 262 w 607"/>
                    <a:gd name="T9" fmla="*/ 198 h 228"/>
                    <a:gd name="T10" fmla="*/ 334 w 607"/>
                    <a:gd name="T11" fmla="*/ 216 h 228"/>
                    <a:gd name="T12" fmla="*/ 382 w 607"/>
                    <a:gd name="T13" fmla="*/ 213 h 228"/>
                    <a:gd name="T14" fmla="*/ 385 w 607"/>
                    <a:gd name="T15" fmla="*/ 204 h 228"/>
                    <a:gd name="T16" fmla="*/ 367 w 607"/>
                    <a:gd name="T17" fmla="*/ 192 h 228"/>
                    <a:gd name="T18" fmla="*/ 361 w 607"/>
                    <a:gd name="T19" fmla="*/ 183 h 228"/>
                    <a:gd name="T20" fmla="*/ 379 w 607"/>
                    <a:gd name="T21" fmla="*/ 189 h 228"/>
                    <a:gd name="T22" fmla="*/ 433 w 607"/>
                    <a:gd name="T23" fmla="*/ 171 h 228"/>
                    <a:gd name="T24" fmla="*/ 469 w 607"/>
                    <a:gd name="T25" fmla="*/ 186 h 228"/>
                    <a:gd name="T26" fmla="*/ 511 w 607"/>
                    <a:gd name="T27" fmla="*/ 216 h 228"/>
                    <a:gd name="T28" fmla="*/ 538 w 607"/>
                    <a:gd name="T29" fmla="*/ 228 h 228"/>
                    <a:gd name="T30" fmla="*/ 577 w 607"/>
                    <a:gd name="T31" fmla="*/ 225 h 228"/>
                    <a:gd name="T32" fmla="*/ 601 w 607"/>
                    <a:gd name="T33" fmla="*/ 222 h 228"/>
                    <a:gd name="T34" fmla="*/ 592 w 607"/>
                    <a:gd name="T35" fmla="*/ 204 h 228"/>
                    <a:gd name="T36" fmla="*/ 571 w 607"/>
                    <a:gd name="T37" fmla="*/ 201 h 228"/>
                    <a:gd name="T38" fmla="*/ 553 w 607"/>
                    <a:gd name="T39" fmla="*/ 189 h 228"/>
                    <a:gd name="T40" fmla="*/ 535 w 607"/>
                    <a:gd name="T41" fmla="*/ 183 h 228"/>
                    <a:gd name="T42" fmla="*/ 505 w 607"/>
                    <a:gd name="T43" fmla="*/ 153 h 228"/>
                    <a:gd name="T44" fmla="*/ 502 w 607"/>
                    <a:gd name="T45" fmla="*/ 144 h 228"/>
                    <a:gd name="T46" fmla="*/ 511 w 607"/>
                    <a:gd name="T47" fmla="*/ 141 h 228"/>
                    <a:gd name="T48" fmla="*/ 502 w 607"/>
                    <a:gd name="T49" fmla="*/ 123 h 228"/>
                    <a:gd name="T50" fmla="*/ 475 w 607"/>
                    <a:gd name="T51" fmla="*/ 114 h 228"/>
                    <a:gd name="T52" fmla="*/ 466 w 607"/>
                    <a:gd name="T53" fmla="*/ 111 h 228"/>
                    <a:gd name="T54" fmla="*/ 355 w 607"/>
                    <a:gd name="T55" fmla="*/ 66 h 228"/>
                    <a:gd name="T56" fmla="*/ 280 w 607"/>
                    <a:gd name="T57" fmla="*/ 42 h 228"/>
                    <a:gd name="T58" fmla="*/ 241 w 607"/>
                    <a:gd name="T59" fmla="*/ 33 h 228"/>
                    <a:gd name="T60" fmla="*/ 223 w 607"/>
                    <a:gd name="T61" fmla="*/ 27 h 228"/>
                    <a:gd name="T62" fmla="*/ 178 w 607"/>
                    <a:gd name="T63" fmla="*/ 42 h 228"/>
                    <a:gd name="T64" fmla="*/ 166 w 607"/>
                    <a:gd name="T65" fmla="*/ 18 h 228"/>
                    <a:gd name="T66" fmla="*/ 142 w 607"/>
                    <a:gd name="T67" fmla="*/ 9 h 228"/>
                    <a:gd name="T68" fmla="*/ 142 w 607"/>
                    <a:gd name="T69" fmla="*/ 24 h 228"/>
                    <a:gd name="T70" fmla="*/ 166 w 607"/>
                    <a:gd name="T71" fmla="*/ 39 h 228"/>
                    <a:gd name="T72" fmla="*/ 172 w 607"/>
                    <a:gd name="T73" fmla="*/ 48 h 228"/>
                    <a:gd name="T74" fmla="*/ 163 w 607"/>
                    <a:gd name="T75" fmla="*/ 51 h 228"/>
                    <a:gd name="T76" fmla="*/ 151 w 607"/>
                    <a:gd name="T77" fmla="*/ 63 h 228"/>
                    <a:gd name="T78" fmla="*/ 124 w 607"/>
                    <a:gd name="T79" fmla="*/ 72 h 228"/>
                    <a:gd name="T80" fmla="*/ 109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115 w 607"/>
                    <a:gd name="T109" fmla="*/ 99 h 228"/>
                    <a:gd name="T110" fmla="*/ 133 w 607"/>
                    <a:gd name="T111" fmla="*/ 93 h 228"/>
                    <a:gd name="T112" fmla="*/ 136 w 607"/>
                    <a:gd name="T113" fmla="*/ 102 h 228"/>
                    <a:gd name="T114" fmla="*/ 220 w 607"/>
                    <a:gd name="T115" fmla="*/ 132 h 228"/>
                    <a:gd name="T116" fmla="*/ 238 w 607"/>
                    <a:gd name="T117" fmla="*/ 147 h 228"/>
                    <a:gd name="T118" fmla="*/ 274 w 607"/>
                    <a:gd name="T119" fmla="*/ 198 h 228"/>
                    <a:gd name="T120" fmla="*/ 238 w 607"/>
                    <a:gd name="T121" fmla="*/ 186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3" name="Freeform 61">
                  <a:extLst>
                    <a:ext uri="{FF2B5EF4-FFF2-40B4-BE49-F238E27FC236}">
                      <a16:creationId xmlns:a16="http://schemas.microsoft.com/office/drawing/2014/main" id="{E9FB7C49-1F34-4FFE-BB4B-1A1A1E7D7A1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0" y="3114"/>
                  <a:ext cx="58" cy="27"/>
                </a:xfrm>
                <a:custGeom>
                  <a:avLst/>
                  <a:gdLst>
                    <a:gd name="T0" fmla="*/ 6 w 58"/>
                    <a:gd name="T1" fmla="*/ 9 h 27"/>
                    <a:gd name="T2" fmla="*/ 24 w 58"/>
                    <a:gd name="T3" fmla="*/ 3 h 27"/>
                    <a:gd name="T4" fmla="*/ 33 w 58"/>
                    <a:gd name="T5" fmla="*/ 0 h 27"/>
                    <a:gd name="T6" fmla="*/ 12 w 58"/>
                    <a:gd name="T7" fmla="*/ 18 h 27"/>
                    <a:gd name="T8" fmla="*/ 3 w 58"/>
                    <a:gd name="T9" fmla="*/ 24 h 27"/>
                    <a:gd name="T10" fmla="*/ 6 w 58"/>
                    <a:gd name="T11" fmla="*/ 9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4" name="Freeform 62">
                  <a:extLst>
                    <a:ext uri="{FF2B5EF4-FFF2-40B4-BE49-F238E27FC236}">
                      <a16:creationId xmlns:a16="http://schemas.microsoft.com/office/drawing/2014/main" id="{E5B913C4-894B-48E5-8534-B9F4F9FAE41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04" y="3114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5" name="Freeform 63">
                  <a:extLst>
                    <a:ext uri="{FF2B5EF4-FFF2-40B4-BE49-F238E27FC236}">
                      <a16:creationId xmlns:a16="http://schemas.microsoft.com/office/drawing/2014/main" id="{B1D65519-A078-45EE-AEA2-9E6A0D1F852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56" y="3121"/>
                  <a:ext cx="146" cy="107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32 h 107"/>
                    <a:gd name="T8" fmla="*/ 132 w 146"/>
                    <a:gd name="T9" fmla="*/ 56 h 107"/>
                    <a:gd name="T10" fmla="*/ 111 w 146"/>
                    <a:gd name="T11" fmla="*/ 44 h 107"/>
                    <a:gd name="T12" fmla="*/ 108 w 146"/>
                    <a:gd name="T13" fmla="*/ 62 h 107"/>
                    <a:gd name="T14" fmla="*/ 105 w 146"/>
                    <a:gd name="T15" fmla="*/ 77 h 107"/>
                    <a:gd name="T16" fmla="*/ 87 w 146"/>
                    <a:gd name="T17" fmla="*/ 86 h 107"/>
                    <a:gd name="T18" fmla="*/ 51 w 146"/>
                    <a:gd name="T19" fmla="*/ 107 h 107"/>
                    <a:gd name="T20" fmla="*/ 33 w 146"/>
                    <a:gd name="T21" fmla="*/ 101 h 107"/>
                    <a:gd name="T22" fmla="*/ 18 w 146"/>
                    <a:gd name="T23" fmla="*/ 98 h 107"/>
                    <a:gd name="T24" fmla="*/ 0 w 146"/>
                    <a:gd name="T25" fmla="*/ 92 h 107"/>
                    <a:gd name="T26" fmla="*/ 12 w 146"/>
                    <a:gd name="T27" fmla="*/ 77 h 107"/>
                    <a:gd name="T28" fmla="*/ 30 w 146"/>
                    <a:gd name="T29" fmla="*/ 83 h 107"/>
                    <a:gd name="T30" fmla="*/ 60 w 146"/>
                    <a:gd name="T31" fmla="*/ 80 h 107"/>
                    <a:gd name="T32" fmla="*/ 87 w 146"/>
                    <a:gd name="T33" fmla="*/ 59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6" name="Freeform 64">
                  <a:extLst>
                    <a:ext uri="{FF2B5EF4-FFF2-40B4-BE49-F238E27FC236}">
                      <a16:creationId xmlns:a16="http://schemas.microsoft.com/office/drawing/2014/main" id="{6656D677-B601-4BCB-B37B-9B11EF92118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8" y="3177"/>
                  <a:ext cx="34" cy="41"/>
                </a:xfrm>
                <a:custGeom>
                  <a:avLst/>
                  <a:gdLst>
                    <a:gd name="T0" fmla="*/ 13 w 34"/>
                    <a:gd name="T1" fmla="*/ 24 h 41"/>
                    <a:gd name="T2" fmla="*/ 13 w 34"/>
                    <a:gd name="T3" fmla="*/ 0 h 41"/>
                    <a:gd name="T4" fmla="*/ 34 w 34"/>
                    <a:gd name="T5" fmla="*/ 24 h 41"/>
                    <a:gd name="T6" fmla="*/ 13 w 34"/>
                    <a:gd name="T7" fmla="*/ 33 h 41"/>
                    <a:gd name="T8" fmla="*/ 13 w 34"/>
                    <a:gd name="T9" fmla="*/ 24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7" name="Freeform 65">
                  <a:extLst>
                    <a:ext uri="{FF2B5EF4-FFF2-40B4-BE49-F238E27FC236}">
                      <a16:creationId xmlns:a16="http://schemas.microsoft.com/office/drawing/2014/main" id="{923F17B0-81C9-46BA-9BEA-AADD1D6BE85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80" y="3187"/>
                  <a:ext cx="39" cy="41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23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8" name="Freeform 66">
                  <a:extLst>
                    <a:ext uri="{FF2B5EF4-FFF2-40B4-BE49-F238E27FC236}">
                      <a16:creationId xmlns:a16="http://schemas.microsoft.com/office/drawing/2014/main" id="{558BC30B-F691-48AE-B185-A5694F86368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46" y="3201"/>
                  <a:ext cx="26" cy="24"/>
                </a:xfrm>
                <a:custGeom>
                  <a:avLst/>
                  <a:gdLst>
                    <a:gd name="T0" fmla="*/ 16 w 26"/>
                    <a:gd name="T1" fmla="*/ 21 h 24"/>
                    <a:gd name="T2" fmla="*/ 13 w 26"/>
                    <a:gd name="T3" fmla="*/ 0 h 24"/>
                    <a:gd name="T4" fmla="*/ 22 w 26"/>
                    <a:gd name="T5" fmla="*/ 24 h 24"/>
                    <a:gd name="T6" fmla="*/ 16 w 26"/>
                    <a:gd name="T7" fmla="*/ 21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9" name="Freeform 67">
                  <a:extLst>
                    <a:ext uri="{FF2B5EF4-FFF2-40B4-BE49-F238E27FC236}">
                      <a16:creationId xmlns:a16="http://schemas.microsoft.com/office/drawing/2014/main" id="{BFE2C310-03E2-4930-A204-CCEFC9F5DC1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9" y="3207"/>
                  <a:ext cx="28" cy="21"/>
                </a:xfrm>
                <a:custGeom>
                  <a:avLst/>
                  <a:gdLst>
                    <a:gd name="T0" fmla="*/ 16 w 28"/>
                    <a:gd name="T1" fmla="*/ 21 h 21"/>
                    <a:gd name="T2" fmla="*/ 13 w 28"/>
                    <a:gd name="T3" fmla="*/ 0 h 21"/>
                    <a:gd name="T4" fmla="*/ 25 w 28"/>
                    <a:gd name="T5" fmla="*/ 12 h 21"/>
                    <a:gd name="T6" fmla="*/ 16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0" name="Freeform 68">
                  <a:extLst>
                    <a:ext uri="{FF2B5EF4-FFF2-40B4-BE49-F238E27FC236}">
                      <a16:creationId xmlns:a16="http://schemas.microsoft.com/office/drawing/2014/main" id="{77F10021-6387-43EB-8CC2-92E5847BFC6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4" y="3232"/>
                  <a:ext cx="24" cy="20"/>
                </a:xfrm>
                <a:custGeom>
                  <a:avLst/>
                  <a:gdLst>
                    <a:gd name="T0" fmla="*/ 0 w 24"/>
                    <a:gd name="T1" fmla="*/ 8 h 20"/>
                    <a:gd name="T2" fmla="*/ 24 w 24"/>
                    <a:gd name="T3" fmla="*/ 14 h 20"/>
                    <a:gd name="T4" fmla="*/ 3 w 24"/>
                    <a:gd name="T5" fmla="*/ 14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1" name="Freeform 69">
                  <a:extLst>
                    <a:ext uri="{FF2B5EF4-FFF2-40B4-BE49-F238E27FC236}">
                      <a16:creationId xmlns:a16="http://schemas.microsoft.com/office/drawing/2014/main" id="{132D1140-CCB5-437B-8044-8A8F717A84B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31" y="3441"/>
                  <a:ext cx="81" cy="54"/>
                </a:xfrm>
                <a:custGeom>
                  <a:avLst/>
                  <a:gdLst>
                    <a:gd name="T0" fmla="*/ 39 w 81"/>
                    <a:gd name="T1" fmla="*/ 27 h 54"/>
                    <a:gd name="T2" fmla="*/ 45 w 81"/>
                    <a:gd name="T3" fmla="*/ 6 h 54"/>
                    <a:gd name="T4" fmla="*/ 81 w 81"/>
                    <a:gd name="T5" fmla="*/ 33 h 54"/>
                    <a:gd name="T6" fmla="*/ 39 w 81"/>
                    <a:gd name="T7" fmla="*/ 27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2" name="Freeform 70">
                  <a:extLst>
                    <a:ext uri="{FF2B5EF4-FFF2-40B4-BE49-F238E27FC236}">
                      <a16:creationId xmlns:a16="http://schemas.microsoft.com/office/drawing/2014/main" id="{60135689-5C56-4767-B3DB-56A35E5CB87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61" y="3354"/>
                  <a:ext cx="1079" cy="486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9 h 486"/>
                    <a:gd name="T34" fmla="*/ 1079 w 1079"/>
                    <a:gd name="T35" fmla="*/ 306 h 486"/>
                    <a:gd name="T36" fmla="*/ 1004 w 1079"/>
                    <a:gd name="T37" fmla="*/ 399 h 486"/>
                    <a:gd name="T38" fmla="*/ 947 w 1079"/>
                    <a:gd name="T39" fmla="*/ 444 h 486"/>
                    <a:gd name="T40" fmla="*/ 842 w 1079"/>
                    <a:gd name="T41" fmla="*/ 465 h 486"/>
                    <a:gd name="T42" fmla="*/ 818 w 1079"/>
                    <a:gd name="T43" fmla="*/ 480 h 486"/>
                    <a:gd name="T44" fmla="*/ 722 w 1079"/>
                    <a:gd name="T45" fmla="*/ 480 h 486"/>
                    <a:gd name="T46" fmla="*/ 674 w 1079"/>
                    <a:gd name="T47" fmla="*/ 456 h 486"/>
                    <a:gd name="T48" fmla="*/ 677 w 1079"/>
                    <a:gd name="T49" fmla="*/ 402 h 486"/>
                    <a:gd name="T50" fmla="*/ 647 w 1079"/>
                    <a:gd name="T51" fmla="*/ 414 h 486"/>
                    <a:gd name="T52" fmla="*/ 602 w 1079"/>
                    <a:gd name="T53" fmla="*/ 441 h 486"/>
                    <a:gd name="T54" fmla="*/ 512 w 1079"/>
                    <a:gd name="T55" fmla="*/ 399 h 486"/>
                    <a:gd name="T56" fmla="*/ 416 w 1079"/>
                    <a:gd name="T57" fmla="*/ 402 h 486"/>
                    <a:gd name="T58" fmla="*/ 320 w 1079"/>
                    <a:gd name="T59" fmla="*/ 411 h 486"/>
                    <a:gd name="T60" fmla="*/ 239 w 1079"/>
                    <a:gd name="T61" fmla="*/ 405 h 486"/>
                    <a:gd name="T62" fmla="*/ 179 w 1079"/>
                    <a:gd name="T63" fmla="*/ 423 h 486"/>
                    <a:gd name="T64" fmla="*/ 116 w 1079"/>
                    <a:gd name="T65" fmla="*/ 378 h 486"/>
                    <a:gd name="T66" fmla="*/ 2 w 1079"/>
                    <a:gd name="T67" fmla="*/ 261 h 486"/>
                    <a:gd name="T68" fmla="*/ 17 w 1079"/>
                    <a:gd name="T69" fmla="*/ 249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3" name="Freeform 71">
                  <a:extLst>
                    <a:ext uri="{FF2B5EF4-FFF2-40B4-BE49-F238E27FC236}">
                      <a16:creationId xmlns:a16="http://schemas.microsoft.com/office/drawing/2014/main" id="{43AAF0F7-1604-4B29-B941-E8169263E67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82" y="3846"/>
                  <a:ext cx="77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60 w 77"/>
                    <a:gd name="T3" fmla="*/ 0 h 42"/>
                    <a:gd name="T4" fmla="*/ 66 w 77"/>
                    <a:gd name="T5" fmla="*/ 30 h 42"/>
                    <a:gd name="T6" fmla="*/ 30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4" name="Freeform 72">
                  <a:extLst>
                    <a:ext uri="{FF2B5EF4-FFF2-40B4-BE49-F238E27FC236}">
                      <a16:creationId xmlns:a16="http://schemas.microsoft.com/office/drawing/2014/main" id="{B8405EF8-6851-4809-BE6D-3D22B1F2D32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67" y="3351"/>
                  <a:ext cx="29" cy="18"/>
                </a:xfrm>
                <a:custGeom>
                  <a:avLst/>
                  <a:gdLst>
                    <a:gd name="T0" fmla="*/ 2 w 29"/>
                    <a:gd name="T1" fmla="*/ 9 h 18"/>
                    <a:gd name="T2" fmla="*/ 11 w 29"/>
                    <a:gd name="T3" fmla="*/ 18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5" name="Freeform 73">
                  <a:extLst>
                    <a:ext uri="{FF2B5EF4-FFF2-40B4-BE49-F238E27FC236}">
                      <a16:creationId xmlns:a16="http://schemas.microsoft.com/office/drawing/2014/main" id="{E5B2BA4E-1144-440A-AE75-CC726080BE3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36" y="3305"/>
                  <a:ext cx="36" cy="49"/>
                </a:xfrm>
                <a:custGeom>
                  <a:avLst/>
                  <a:gdLst>
                    <a:gd name="T0" fmla="*/ 27 w 36"/>
                    <a:gd name="T1" fmla="*/ 49 h 49"/>
                    <a:gd name="T2" fmla="*/ 0 w 36"/>
                    <a:gd name="T3" fmla="*/ 19 h 49"/>
                    <a:gd name="T4" fmla="*/ 36 w 36"/>
                    <a:gd name="T5" fmla="*/ 13 h 49"/>
                    <a:gd name="T6" fmla="*/ 24 w 36"/>
                    <a:gd name="T7" fmla="*/ 31 h 49"/>
                    <a:gd name="T8" fmla="*/ 27 w 36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6" name="Freeform 74">
                  <a:extLst>
                    <a:ext uri="{FF2B5EF4-FFF2-40B4-BE49-F238E27FC236}">
                      <a16:creationId xmlns:a16="http://schemas.microsoft.com/office/drawing/2014/main" id="{D61C9889-C62C-45BF-95F9-7908BC154BD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67" y="3275"/>
                  <a:ext cx="39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39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7" name="Freeform 75">
                  <a:extLst>
                    <a:ext uri="{FF2B5EF4-FFF2-40B4-BE49-F238E27FC236}">
                      <a16:creationId xmlns:a16="http://schemas.microsoft.com/office/drawing/2014/main" id="{9A48D5C5-9716-43A3-B73F-9C19A0F9013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104" y="3225"/>
                  <a:ext cx="44" cy="33"/>
                </a:xfrm>
                <a:custGeom>
                  <a:avLst/>
                  <a:gdLst>
                    <a:gd name="T0" fmla="*/ 20 w 44"/>
                    <a:gd name="T1" fmla="*/ 33 h 33"/>
                    <a:gd name="T2" fmla="*/ 2 w 44"/>
                    <a:gd name="T3" fmla="*/ 21 h 33"/>
                    <a:gd name="T4" fmla="*/ 26 w 44"/>
                    <a:gd name="T5" fmla="*/ 0 h 33"/>
                    <a:gd name="T6" fmla="*/ 20 w 44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8" name="Freeform 76">
                  <a:extLst>
                    <a:ext uri="{FF2B5EF4-FFF2-40B4-BE49-F238E27FC236}">
                      <a16:creationId xmlns:a16="http://schemas.microsoft.com/office/drawing/2014/main" id="{B8F416C4-2985-4E65-B6B7-6A5E1CA03EC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98" y="3159"/>
                  <a:ext cx="15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15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9" name="Freeform 77">
                  <a:extLst>
                    <a:ext uri="{FF2B5EF4-FFF2-40B4-BE49-F238E27FC236}">
                      <a16:creationId xmlns:a16="http://schemas.microsoft.com/office/drawing/2014/main" id="{41378C1A-5683-49D5-BDB9-CB358BB46E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07" y="1986"/>
                  <a:ext cx="23" cy="15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15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0" name="Freeform 78">
                  <a:extLst>
                    <a:ext uri="{FF2B5EF4-FFF2-40B4-BE49-F238E27FC236}">
                      <a16:creationId xmlns:a16="http://schemas.microsoft.com/office/drawing/2014/main" id="{950FD5E5-44D3-4338-B8D7-9659DB0F2CA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35" y="1977"/>
                  <a:ext cx="31" cy="20"/>
                </a:xfrm>
                <a:custGeom>
                  <a:avLst/>
                  <a:gdLst>
                    <a:gd name="T0" fmla="*/ 16 w 31"/>
                    <a:gd name="T1" fmla="*/ 15 h 20"/>
                    <a:gd name="T2" fmla="*/ 4 w 31"/>
                    <a:gd name="T3" fmla="*/ 0 h 20"/>
                    <a:gd name="T4" fmla="*/ 16 w 31"/>
                    <a:gd name="T5" fmla="*/ 15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1" name="Freeform 79">
                  <a:extLst>
                    <a:ext uri="{FF2B5EF4-FFF2-40B4-BE49-F238E27FC236}">
                      <a16:creationId xmlns:a16="http://schemas.microsoft.com/office/drawing/2014/main" id="{9B576073-156C-490F-B275-F0863889283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8" y="1977"/>
                  <a:ext cx="64" cy="51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45 w 64"/>
                    <a:gd name="T5" fmla="*/ 12 h 51"/>
                    <a:gd name="T6" fmla="*/ 39 w 64"/>
                    <a:gd name="T7" fmla="*/ 51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2" name="Freeform 80">
                  <a:extLst>
                    <a:ext uri="{FF2B5EF4-FFF2-40B4-BE49-F238E27FC236}">
                      <a16:creationId xmlns:a16="http://schemas.microsoft.com/office/drawing/2014/main" id="{2C005B13-A97E-4112-9FC1-865F3328C81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8" y="675"/>
                  <a:ext cx="906" cy="630"/>
                </a:xfrm>
                <a:custGeom>
                  <a:avLst/>
                  <a:gdLst>
                    <a:gd name="T0" fmla="*/ 885 w 906"/>
                    <a:gd name="T1" fmla="*/ 504 h 630"/>
                    <a:gd name="T2" fmla="*/ 822 w 906"/>
                    <a:gd name="T3" fmla="*/ 477 h 630"/>
                    <a:gd name="T4" fmla="*/ 744 w 906"/>
                    <a:gd name="T5" fmla="*/ 417 h 630"/>
                    <a:gd name="T6" fmla="*/ 708 w 906"/>
                    <a:gd name="T7" fmla="*/ 390 h 630"/>
                    <a:gd name="T8" fmla="*/ 675 w 906"/>
                    <a:gd name="T9" fmla="*/ 363 h 630"/>
                    <a:gd name="T10" fmla="*/ 624 w 906"/>
                    <a:gd name="T11" fmla="*/ 330 h 630"/>
                    <a:gd name="T12" fmla="*/ 603 w 906"/>
                    <a:gd name="T13" fmla="*/ 309 h 630"/>
                    <a:gd name="T14" fmla="*/ 564 w 906"/>
                    <a:gd name="T15" fmla="*/ 303 h 630"/>
                    <a:gd name="T16" fmla="*/ 441 w 906"/>
                    <a:gd name="T17" fmla="*/ 294 h 630"/>
                    <a:gd name="T18" fmla="*/ 408 w 906"/>
                    <a:gd name="T19" fmla="*/ 273 h 630"/>
                    <a:gd name="T20" fmla="*/ 381 w 906"/>
                    <a:gd name="T21" fmla="*/ 291 h 630"/>
                    <a:gd name="T22" fmla="*/ 318 w 906"/>
                    <a:gd name="T23" fmla="*/ 330 h 630"/>
                    <a:gd name="T24" fmla="*/ 336 w 906"/>
                    <a:gd name="T25" fmla="*/ 381 h 630"/>
                    <a:gd name="T26" fmla="*/ 300 w 906"/>
                    <a:gd name="T27" fmla="*/ 351 h 630"/>
                    <a:gd name="T28" fmla="*/ 321 w 906"/>
                    <a:gd name="T29" fmla="*/ 375 h 630"/>
                    <a:gd name="T30" fmla="*/ 366 w 906"/>
                    <a:gd name="T31" fmla="*/ 408 h 630"/>
                    <a:gd name="T32" fmla="*/ 357 w 906"/>
                    <a:gd name="T33" fmla="*/ 438 h 630"/>
                    <a:gd name="T34" fmla="*/ 378 w 906"/>
                    <a:gd name="T35" fmla="*/ 510 h 630"/>
                    <a:gd name="T36" fmla="*/ 378 w 906"/>
                    <a:gd name="T37" fmla="*/ 546 h 630"/>
                    <a:gd name="T38" fmla="*/ 372 w 906"/>
                    <a:gd name="T39" fmla="*/ 591 h 630"/>
                    <a:gd name="T40" fmla="*/ 357 w 906"/>
                    <a:gd name="T41" fmla="*/ 630 h 630"/>
                    <a:gd name="T42" fmla="*/ 363 w 906"/>
                    <a:gd name="T43" fmla="*/ 585 h 630"/>
                    <a:gd name="T44" fmla="*/ 357 w 906"/>
                    <a:gd name="T45" fmla="*/ 537 h 630"/>
                    <a:gd name="T46" fmla="*/ 363 w 906"/>
                    <a:gd name="T47" fmla="*/ 501 h 630"/>
                    <a:gd name="T48" fmla="*/ 348 w 906"/>
                    <a:gd name="T49" fmla="*/ 462 h 630"/>
                    <a:gd name="T50" fmla="*/ 315 w 906"/>
                    <a:gd name="T51" fmla="*/ 438 h 630"/>
                    <a:gd name="T52" fmla="*/ 294 w 906"/>
                    <a:gd name="T53" fmla="*/ 468 h 630"/>
                    <a:gd name="T54" fmla="*/ 261 w 906"/>
                    <a:gd name="T55" fmla="*/ 444 h 630"/>
                    <a:gd name="T56" fmla="*/ 252 w 906"/>
                    <a:gd name="T57" fmla="*/ 456 h 630"/>
                    <a:gd name="T58" fmla="*/ 225 w 906"/>
                    <a:gd name="T59" fmla="*/ 456 h 630"/>
                    <a:gd name="T60" fmla="*/ 177 w 906"/>
                    <a:gd name="T61" fmla="*/ 420 h 630"/>
                    <a:gd name="T62" fmla="*/ 174 w 906"/>
                    <a:gd name="T63" fmla="*/ 384 h 630"/>
                    <a:gd name="T64" fmla="*/ 144 w 906"/>
                    <a:gd name="T65" fmla="*/ 369 h 630"/>
                    <a:gd name="T66" fmla="*/ 114 w 906"/>
                    <a:gd name="T67" fmla="*/ 384 h 630"/>
                    <a:gd name="T68" fmla="*/ 90 w 906"/>
                    <a:gd name="T69" fmla="*/ 366 h 630"/>
                    <a:gd name="T70" fmla="*/ 96 w 906"/>
                    <a:gd name="T71" fmla="*/ 315 h 630"/>
                    <a:gd name="T72" fmla="*/ 21 w 906"/>
                    <a:gd name="T73" fmla="*/ 315 h 630"/>
                    <a:gd name="T74" fmla="*/ 36 w 906"/>
                    <a:gd name="T75" fmla="*/ 222 h 630"/>
                    <a:gd name="T76" fmla="*/ 57 w 906"/>
                    <a:gd name="T77" fmla="*/ 207 h 630"/>
                    <a:gd name="T78" fmla="*/ 81 w 906"/>
                    <a:gd name="T79" fmla="*/ 174 h 630"/>
                    <a:gd name="T80" fmla="*/ 93 w 906"/>
                    <a:gd name="T81" fmla="*/ 13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8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14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588 w 906"/>
                    <a:gd name="T109" fmla="*/ 198 h 630"/>
                    <a:gd name="T110" fmla="*/ 750 w 906"/>
                    <a:gd name="T111" fmla="*/ 345 h 630"/>
                    <a:gd name="T112" fmla="*/ 906 w 906"/>
                    <a:gd name="T113" fmla="*/ 531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3" name="Freeform 81">
                  <a:extLst>
                    <a:ext uri="{FF2B5EF4-FFF2-40B4-BE49-F238E27FC236}">
                      <a16:creationId xmlns:a16="http://schemas.microsoft.com/office/drawing/2014/main" id="{1A2F8BF5-4D9C-4712-ADF8-84B1CCD63C8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43" y="494"/>
                  <a:ext cx="155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96 w 155"/>
                    <a:gd name="T13" fmla="*/ 37 h 100"/>
                    <a:gd name="T14" fmla="*/ 123 w 155"/>
                    <a:gd name="T15" fmla="*/ 70 h 100"/>
                    <a:gd name="T16" fmla="*/ 150 w 155"/>
                    <a:gd name="T17" fmla="*/ 79 h 100"/>
                    <a:gd name="T18" fmla="*/ 153 w 155"/>
                    <a:gd name="T19" fmla="*/ 88 h 100"/>
                    <a:gd name="T20" fmla="*/ 135 w 155"/>
                    <a:gd name="T21" fmla="*/ 100 h 100"/>
                    <a:gd name="T22" fmla="*/ 105 w 155"/>
                    <a:gd name="T23" fmla="*/ 100 h 100"/>
                    <a:gd name="T24" fmla="*/ 90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4" name="Freeform 82">
                  <a:extLst>
                    <a:ext uri="{FF2B5EF4-FFF2-40B4-BE49-F238E27FC236}">
                      <a16:creationId xmlns:a16="http://schemas.microsoft.com/office/drawing/2014/main" id="{7058C2DC-A5E8-4030-B625-F8410C80F4A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7" cy="53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59 w 67"/>
                    <a:gd name="T5" fmla="*/ 14 h 53"/>
                    <a:gd name="T6" fmla="*/ 65 w 67"/>
                    <a:gd name="T7" fmla="*/ 23 h 53"/>
                    <a:gd name="T8" fmla="*/ 47 w 67"/>
                    <a:gd name="T9" fmla="*/ 35 h 53"/>
                    <a:gd name="T10" fmla="*/ 47 w 67"/>
                    <a:gd name="T11" fmla="*/ 53 h 53"/>
                    <a:gd name="T12" fmla="*/ 38 w 67"/>
                    <a:gd name="T13" fmla="*/ 35 h 53"/>
                    <a:gd name="T14" fmla="*/ 20 w 67"/>
                    <a:gd name="T15" fmla="*/ 29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5" name="Freeform 83">
                  <a:extLst>
                    <a:ext uri="{FF2B5EF4-FFF2-40B4-BE49-F238E27FC236}">
                      <a16:creationId xmlns:a16="http://schemas.microsoft.com/office/drawing/2014/main" id="{8A5FC081-ABC9-4FDE-8309-49E05918791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4" y="641"/>
                  <a:ext cx="31" cy="31"/>
                </a:xfrm>
                <a:custGeom>
                  <a:avLst/>
                  <a:gdLst>
                    <a:gd name="T0" fmla="*/ 8 w 31"/>
                    <a:gd name="T1" fmla="*/ 16 h 31"/>
                    <a:gd name="T2" fmla="*/ 23 w 31"/>
                    <a:gd name="T3" fmla="*/ 10 h 31"/>
                    <a:gd name="T4" fmla="*/ 17 w 31"/>
                    <a:gd name="T5" fmla="*/ 31 h 31"/>
                    <a:gd name="T6" fmla="*/ 8 w 31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6" name="Freeform 84">
                  <a:extLst>
                    <a:ext uri="{FF2B5EF4-FFF2-40B4-BE49-F238E27FC236}">
                      <a16:creationId xmlns:a16="http://schemas.microsoft.com/office/drawing/2014/main" id="{2E93900F-4433-4E5A-8831-80138793417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16" y="615"/>
                  <a:ext cx="70" cy="33"/>
                </a:xfrm>
                <a:custGeom>
                  <a:avLst/>
                  <a:gdLst>
                    <a:gd name="T0" fmla="*/ 24 w 70"/>
                    <a:gd name="T1" fmla="*/ 9 h 33"/>
                    <a:gd name="T2" fmla="*/ 63 w 70"/>
                    <a:gd name="T3" fmla="*/ 9 h 33"/>
                    <a:gd name="T4" fmla="*/ 69 w 70"/>
                    <a:gd name="T5" fmla="*/ 18 h 33"/>
                    <a:gd name="T6" fmla="*/ 42 w 70"/>
                    <a:gd name="T7" fmla="*/ 30 h 33"/>
                    <a:gd name="T8" fmla="*/ 33 w 70"/>
                    <a:gd name="T9" fmla="*/ 33 h 33"/>
                    <a:gd name="T10" fmla="*/ 18 w 70"/>
                    <a:gd name="T11" fmla="*/ 30 h 33"/>
                    <a:gd name="T12" fmla="*/ 9 w 70"/>
                    <a:gd name="T13" fmla="*/ 27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7" name="Freeform 85">
                  <a:extLst>
                    <a:ext uri="{FF2B5EF4-FFF2-40B4-BE49-F238E27FC236}">
                      <a16:creationId xmlns:a16="http://schemas.microsoft.com/office/drawing/2014/main" id="{8B4C9B59-0F30-4D24-B21B-DCD82FE8440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3" y="577"/>
                  <a:ext cx="145" cy="77"/>
                </a:xfrm>
                <a:custGeom>
                  <a:avLst/>
                  <a:gdLst>
                    <a:gd name="T0" fmla="*/ 145 w 145"/>
                    <a:gd name="T1" fmla="*/ 29 h 77"/>
                    <a:gd name="T2" fmla="*/ 91 w 145"/>
                    <a:gd name="T3" fmla="*/ 35 h 77"/>
                    <a:gd name="T4" fmla="*/ 34 w 145"/>
                    <a:gd name="T5" fmla="*/ 41 h 77"/>
                    <a:gd name="T6" fmla="*/ 16 w 145"/>
                    <a:gd name="T7" fmla="*/ 53 h 77"/>
                    <a:gd name="T8" fmla="*/ 43 w 145"/>
                    <a:gd name="T9" fmla="*/ 68 h 77"/>
                    <a:gd name="T10" fmla="*/ 61 w 145"/>
                    <a:gd name="T11" fmla="*/ 71 h 77"/>
                    <a:gd name="T12" fmla="*/ 79 w 145"/>
                    <a:gd name="T13" fmla="*/ 77 h 77"/>
                    <a:gd name="T14" fmla="*/ 94 w 145"/>
                    <a:gd name="T15" fmla="*/ 56 h 77"/>
                    <a:gd name="T16" fmla="*/ 133 w 145"/>
                    <a:gd name="T17" fmla="*/ 41 h 77"/>
                    <a:gd name="T18" fmla="*/ 145 w 145"/>
                    <a:gd name="T19" fmla="*/ 2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8" name="Freeform 86">
                  <a:extLst>
                    <a:ext uri="{FF2B5EF4-FFF2-40B4-BE49-F238E27FC236}">
                      <a16:creationId xmlns:a16="http://schemas.microsoft.com/office/drawing/2014/main" id="{2385C4DB-0C8D-4DBC-BEBB-90AE3815ADA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7" cy="156"/>
                </a:xfrm>
                <a:custGeom>
                  <a:avLst/>
                  <a:gdLst>
                    <a:gd name="T0" fmla="*/ 324 w 397"/>
                    <a:gd name="T1" fmla="*/ 3 h 156"/>
                    <a:gd name="T2" fmla="*/ 303 w 397"/>
                    <a:gd name="T3" fmla="*/ 27 h 156"/>
                    <a:gd name="T4" fmla="*/ 294 w 397"/>
                    <a:gd name="T5" fmla="*/ 33 h 156"/>
                    <a:gd name="T6" fmla="*/ 309 w 397"/>
                    <a:gd name="T7" fmla="*/ 57 h 156"/>
                    <a:gd name="T8" fmla="*/ 387 w 397"/>
                    <a:gd name="T9" fmla="*/ 90 h 156"/>
                    <a:gd name="T10" fmla="*/ 324 w 397"/>
                    <a:gd name="T11" fmla="*/ 117 h 156"/>
                    <a:gd name="T12" fmla="*/ 309 w 397"/>
                    <a:gd name="T13" fmla="*/ 132 h 156"/>
                    <a:gd name="T14" fmla="*/ 291 w 397"/>
                    <a:gd name="T15" fmla="*/ 138 h 156"/>
                    <a:gd name="T16" fmla="*/ 240 w 397"/>
                    <a:gd name="T17" fmla="*/ 129 h 156"/>
                    <a:gd name="T18" fmla="*/ 207 w 397"/>
                    <a:gd name="T19" fmla="*/ 147 h 156"/>
                    <a:gd name="T20" fmla="*/ 177 w 397"/>
                    <a:gd name="T21" fmla="*/ 156 h 156"/>
                    <a:gd name="T22" fmla="*/ 147 w 397"/>
                    <a:gd name="T23" fmla="*/ 147 h 156"/>
                    <a:gd name="T24" fmla="*/ 126 w 397"/>
                    <a:gd name="T25" fmla="*/ 123 h 156"/>
                    <a:gd name="T26" fmla="*/ 102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180 w 397"/>
                    <a:gd name="T45" fmla="*/ 3 h 156"/>
                    <a:gd name="T46" fmla="*/ 270 w 397"/>
                    <a:gd name="T47" fmla="*/ 0 h 156"/>
                    <a:gd name="T48" fmla="*/ 324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9" name="Freeform 87">
                  <a:extLst>
                    <a:ext uri="{FF2B5EF4-FFF2-40B4-BE49-F238E27FC236}">
                      <a16:creationId xmlns:a16="http://schemas.microsoft.com/office/drawing/2014/main" id="{42E58F9B-3E1E-4818-BE57-BF1B8A661C1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3" y="603"/>
                  <a:ext cx="40" cy="30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8 h 30"/>
                    <a:gd name="T4" fmla="*/ 27 w 40"/>
                    <a:gd name="T5" fmla="*/ 30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0" name="Freeform 88">
                  <a:extLst>
                    <a:ext uri="{FF2B5EF4-FFF2-40B4-BE49-F238E27FC236}">
                      <a16:creationId xmlns:a16="http://schemas.microsoft.com/office/drawing/2014/main" id="{965B9D7C-EA1C-48F3-8ABE-D143EB37B17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1" y="645"/>
                  <a:ext cx="32" cy="15"/>
                </a:xfrm>
                <a:custGeom>
                  <a:avLst/>
                  <a:gdLst>
                    <a:gd name="T0" fmla="*/ 9 w 32"/>
                    <a:gd name="T1" fmla="*/ 0 h 15"/>
                    <a:gd name="T2" fmla="*/ 12 w 32"/>
                    <a:gd name="T3" fmla="*/ 15 h 15"/>
                    <a:gd name="T4" fmla="*/ 9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1" name="Freeform 89">
                  <a:extLst>
                    <a:ext uri="{FF2B5EF4-FFF2-40B4-BE49-F238E27FC236}">
                      <a16:creationId xmlns:a16="http://schemas.microsoft.com/office/drawing/2014/main" id="{A0DD3C96-4174-4C17-9212-258E86472EE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05" y="660"/>
                  <a:ext cx="69" cy="66"/>
                </a:xfrm>
                <a:custGeom>
                  <a:avLst/>
                  <a:gdLst>
                    <a:gd name="T0" fmla="*/ 9 w 69"/>
                    <a:gd name="T1" fmla="*/ 9 h 66"/>
                    <a:gd name="T2" fmla="*/ 45 w 69"/>
                    <a:gd name="T3" fmla="*/ 12 h 66"/>
                    <a:gd name="T4" fmla="*/ 51 w 69"/>
                    <a:gd name="T5" fmla="*/ 30 h 66"/>
                    <a:gd name="T6" fmla="*/ 69 w 69"/>
                    <a:gd name="T7" fmla="*/ 48 h 66"/>
                    <a:gd name="T8" fmla="*/ 36 w 69"/>
                    <a:gd name="T9" fmla="*/ 54 h 66"/>
                    <a:gd name="T10" fmla="*/ 0 w 69"/>
                    <a:gd name="T11" fmla="*/ 39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2" name="Freeform 90">
                  <a:extLst>
                    <a:ext uri="{FF2B5EF4-FFF2-40B4-BE49-F238E27FC236}">
                      <a16:creationId xmlns:a16="http://schemas.microsoft.com/office/drawing/2014/main" id="{AB727F12-4632-4891-9A2D-644A1AA3778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2" y="692"/>
                  <a:ext cx="90" cy="60"/>
                </a:xfrm>
                <a:custGeom>
                  <a:avLst/>
                  <a:gdLst>
                    <a:gd name="T0" fmla="*/ 0 w 90"/>
                    <a:gd name="T1" fmla="*/ 28 h 60"/>
                    <a:gd name="T2" fmla="*/ 57 w 90"/>
                    <a:gd name="T3" fmla="*/ 37 h 60"/>
                    <a:gd name="T4" fmla="*/ 84 w 90"/>
                    <a:gd name="T5" fmla="*/ 46 h 60"/>
                    <a:gd name="T6" fmla="*/ 87 w 90"/>
                    <a:gd name="T7" fmla="*/ 55 h 60"/>
                    <a:gd name="T8" fmla="*/ 3 w 90"/>
                    <a:gd name="T9" fmla="*/ 40 h 60"/>
                    <a:gd name="T10" fmla="*/ 0 w 90"/>
                    <a:gd name="T11" fmla="*/ 28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3" name="Freeform 91">
                  <a:extLst>
                    <a:ext uri="{FF2B5EF4-FFF2-40B4-BE49-F238E27FC236}">
                      <a16:creationId xmlns:a16="http://schemas.microsoft.com/office/drawing/2014/main" id="{C60F8940-000E-4C84-81F3-D56FFA20DDF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6" y="654"/>
                  <a:ext cx="162" cy="81"/>
                </a:xfrm>
                <a:custGeom>
                  <a:avLst/>
                  <a:gdLst>
                    <a:gd name="T0" fmla="*/ 30 w 162"/>
                    <a:gd name="T1" fmla="*/ 3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141 w 162"/>
                    <a:gd name="T11" fmla="*/ 27 h 81"/>
                    <a:gd name="T12" fmla="*/ 132 w 162"/>
                    <a:gd name="T13" fmla="*/ 54 h 81"/>
                    <a:gd name="T14" fmla="*/ 120 w 162"/>
                    <a:gd name="T15" fmla="*/ 81 h 81"/>
                    <a:gd name="T16" fmla="*/ 93 w 162"/>
                    <a:gd name="T17" fmla="*/ 45 h 81"/>
                    <a:gd name="T18" fmla="*/ 78 w 162"/>
                    <a:gd name="T19" fmla="*/ 72 h 81"/>
                    <a:gd name="T20" fmla="*/ 63 w 162"/>
                    <a:gd name="T21" fmla="*/ 60 h 81"/>
                    <a:gd name="T22" fmla="*/ 30 w 162"/>
                    <a:gd name="T23" fmla="*/ 3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4" name="Freeform 92">
                  <a:extLst>
                    <a:ext uri="{FF2B5EF4-FFF2-40B4-BE49-F238E27FC236}">
                      <a16:creationId xmlns:a16="http://schemas.microsoft.com/office/drawing/2014/main" id="{F3B3A2EB-B840-4843-BD1C-C534ECDDF96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39" y="615"/>
                  <a:ext cx="59" cy="36"/>
                </a:xfrm>
                <a:custGeom>
                  <a:avLst/>
                  <a:gdLst>
                    <a:gd name="T0" fmla="*/ 14 w 59"/>
                    <a:gd name="T1" fmla="*/ 0 h 36"/>
                    <a:gd name="T2" fmla="*/ 50 w 59"/>
                    <a:gd name="T3" fmla="*/ 9 h 36"/>
                    <a:gd name="T4" fmla="*/ 44 w 59"/>
                    <a:gd name="T5" fmla="*/ 36 h 36"/>
                    <a:gd name="T6" fmla="*/ 17 w 59"/>
                    <a:gd name="T7" fmla="*/ 27 h 36"/>
                    <a:gd name="T8" fmla="*/ 8 w 59"/>
                    <a:gd name="T9" fmla="*/ 24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5" name="Freeform 93">
                  <a:extLst>
                    <a:ext uri="{FF2B5EF4-FFF2-40B4-BE49-F238E27FC236}">
                      <a16:creationId xmlns:a16="http://schemas.microsoft.com/office/drawing/2014/main" id="{1DBFEF80-80BB-45C3-A554-7BC912E410E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9" y="540"/>
                  <a:ext cx="383" cy="225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98 w 383"/>
                    <a:gd name="T19" fmla="*/ 78 h 225"/>
                    <a:gd name="T20" fmla="*/ 122 w 383"/>
                    <a:gd name="T21" fmla="*/ 93 h 225"/>
                    <a:gd name="T22" fmla="*/ 98 w 383"/>
                    <a:gd name="T23" fmla="*/ 102 h 225"/>
                    <a:gd name="T24" fmla="*/ 125 w 383"/>
                    <a:gd name="T25" fmla="*/ 117 h 225"/>
                    <a:gd name="T26" fmla="*/ 155 w 383"/>
                    <a:gd name="T27" fmla="*/ 132 h 225"/>
                    <a:gd name="T28" fmla="*/ 185 w 383"/>
                    <a:gd name="T29" fmla="*/ 135 h 225"/>
                    <a:gd name="T30" fmla="*/ 200 w 383"/>
                    <a:gd name="T31" fmla="*/ 168 h 225"/>
                    <a:gd name="T32" fmla="*/ 239 w 383"/>
                    <a:gd name="T33" fmla="*/ 204 h 225"/>
                    <a:gd name="T34" fmla="*/ 227 w 383"/>
                    <a:gd name="T35" fmla="*/ 207 h 225"/>
                    <a:gd name="T36" fmla="*/ 245 w 383"/>
                    <a:gd name="T37" fmla="*/ 213 h 225"/>
                    <a:gd name="T38" fmla="*/ 293 w 383"/>
                    <a:gd name="T39" fmla="*/ 225 h 225"/>
                    <a:gd name="T40" fmla="*/ 296 w 383"/>
                    <a:gd name="T41" fmla="*/ 198 h 225"/>
                    <a:gd name="T42" fmla="*/ 299 w 383"/>
                    <a:gd name="T43" fmla="*/ 168 h 225"/>
                    <a:gd name="T44" fmla="*/ 383 w 383"/>
                    <a:gd name="T45" fmla="*/ 147 h 225"/>
                    <a:gd name="T46" fmla="*/ 260 w 383"/>
                    <a:gd name="T47" fmla="*/ 81 h 225"/>
                    <a:gd name="T48" fmla="*/ 134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6" name="Freeform 94">
                  <a:extLst>
                    <a:ext uri="{FF2B5EF4-FFF2-40B4-BE49-F238E27FC236}">
                      <a16:creationId xmlns:a16="http://schemas.microsoft.com/office/drawing/2014/main" id="{5FE35DDD-C7F8-4826-9581-72517C33598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1" cy="39"/>
                </a:xfrm>
                <a:custGeom>
                  <a:avLst/>
                  <a:gdLst>
                    <a:gd name="T0" fmla="*/ 18 w 81"/>
                    <a:gd name="T1" fmla="*/ 33 h 39"/>
                    <a:gd name="T2" fmla="*/ 60 w 81"/>
                    <a:gd name="T3" fmla="*/ 0 h 39"/>
                    <a:gd name="T4" fmla="*/ 81 w 81"/>
                    <a:gd name="T5" fmla="*/ 18 h 39"/>
                    <a:gd name="T6" fmla="*/ 54 w 81"/>
                    <a:gd name="T7" fmla="*/ 24 h 39"/>
                    <a:gd name="T8" fmla="*/ 27 w 81"/>
                    <a:gd name="T9" fmla="*/ 39 h 39"/>
                    <a:gd name="T10" fmla="*/ 18 w 81"/>
                    <a:gd name="T11" fmla="*/ 33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7" name="Freeform 95">
                  <a:extLst>
                    <a:ext uri="{FF2B5EF4-FFF2-40B4-BE49-F238E27FC236}">
                      <a16:creationId xmlns:a16="http://schemas.microsoft.com/office/drawing/2014/main" id="{4F716FBD-80A6-4543-959B-81A1A6A562B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76" y="657"/>
                  <a:ext cx="93" cy="40"/>
                </a:xfrm>
                <a:custGeom>
                  <a:avLst/>
                  <a:gdLst>
                    <a:gd name="T0" fmla="*/ 15 w 93"/>
                    <a:gd name="T1" fmla="*/ 36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15 h 40"/>
                    <a:gd name="T8" fmla="*/ 42 w 93"/>
                    <a:gd name="T9" fmla="*/ 39 h 40"/>
                    <a:gd name="T10" fmla="*/ 9 w 93"/>
                    <a:gd name="T11" fmla="*/ 36 h 40"/>
                    <a:gd name="T12" fmla="*/ 12 w 93"/>
                    <a:gd name="T13" fmla="*/ 27 h 40"/>
                    <a:gd name="T14" fmla="*/ 15 w 93"/>
                    <a:gd name="T15" fmla="*/ 36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8" name="Freeform 96">
                  <a:extLst>
                    <a:ext uri="{FF2B5EF4-FFF2-40B4-BE49-F238E27FC236}">
                      <a16:creationId xmlns:a16="http://schemas.microsoft.com/office/drawing/2014/main" id="{6DE47609-8512-4DC4-94B2-44CE938032E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5" y="680"/>
                  <a:ext cx="53" cy="31"/>
                </a:xfrm>
                <a:custGeom>
                  <a:avLst/>
                  <a:gdLst>
                    <a:gd name="T0" fmla="*/ 14 w 53"/>
                    <a:gd name="T1" fmla="*/ 25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25 h 31"/>
                    <a:gd name="T8" fmla="*/ 23 w 53"/>
                    <a:gd name="T9" fmla="*/ 31 h 31"/>
                    <a:gd name="T10" fmla="*/ 14 w 53"/>
                    <a:gd name="T11" fmla="*/ 25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9" name="Freeform 97">
                  <a:extLst>
                    <a:ext uri="{FF2B5EF4-FFF2-40B4-BE49-F238E27FC236}">
                      <a16:creationId xmlns:a16="http://schemas.microsoft.com/office/drawing/2014/main" id="{9CA5A669-B018-487B-B853-79AB79A070B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9" y="744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0" name="Freeform 98">
                  <a:extLst>
                    <a:ext uri="{FF2B5EF4-FFF2-40B4-BE49-F238E27FC236}">
                      <a16:creationId xmlns:a16="http://schemas.microsoft.com/office/drawing/2014/main" id="{21B53744-3872-4E73-9076-A1027ADD897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5" cy="31"/>
                </a:xfrm>
                <a:custGeom>
                  <a:avLst/>
                  <a:gdLst>
                    <a:gd name="T0" fmla="*/ 0 w 45"/>
                    <a:gd name="T1" fmla="*/ 12 h 31"/>
                    <a:gd name="T2" fmla="*/ 45 w 45"/>
                    <a:gd name="T3" fmla="*/ 15 h 31"/>
                    <a:gd name="T4" fmla="*/ 15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1" name="Freeform 99">
                  <a:extLst>
                    <a:ext uri="{FF2B5EF4-FFF2-40B4-BE49-F238E27FC236}">
                      <a16:creationId xmlns:a16="http://schemas.microsoft.com/office/drawing/2014/main" id="{105A59B7-9BDA-4DC2-A36A-0B5322785C2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5" y="828"/>
                  <a:ext cx="54" cy="30"/>
                </a:xfrm>
                <a:custGeom>
                  <a:avLst/>
                  <a:gdLst>
                    <a:gd name="T0" fmla="*/ 0 w 54"/>
                    <a:gd name="T1" fmla="*/ 24 h 30"/>
                    <a:gd name="T2" fmla="*/ 18 w 54"/>
                    <a:gd name="T3" fmla="*/ 30 h 30"/>
                    <a:gd name="T4" fmla="*/ 0 w 54"/>
                    <a:gd name="T5" fmla="*/ 2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2" name="Freeform 100">
                  <a:extLst>
                    <a:ext uri="{FF2B5EF4-FFF2-40B4-BE49-F238E27FC236}">
                      <a16:creationId xmlns:a16="http://schemas.microsoft.com/office/drawing/2014/main" id="{F2EBFA4E-0F62-43C1-8B52-A01577C200B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4" y="863"/>
                  <a:ext cx="40" cy="24"/>
                </a:xfrm>
                <a:custGeom>
                  <a:avLst/>
                  <a:gdLst>
                    <a:gd name="T0" fmla="*/ 6 w 40"/>
                    <a:gd name="T1" fmla="*/ 10 h 24"/>
                    <a:gd name="T2" fmla="*/ 33 w 40"/>
                    <a:gd name="T3" fmla="*/ 4 h 24"/>
                    <a:gd name="T4" fmla="*/ 12 w 40"/>
                    <a:gd name="T5" fmla="*/ 19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3" name="Freeform 101">
                  <a:extLst>
                    <a:ext uri="{FF2B5EF4-FFF2-40B4-BE49-F238E27FC236}">
                      <a16:creationId xmlns:a16="http://schemas.microsoft.com/office/drawing/2014/main" id="{2797A4AA-5B68-4CAE-9371-42F1C991DED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9" y="898"/>
                  <a:ext cx="30" cy="20"/>
                </a:xfrm>
                <a:custGeom>
                  <a:avLst/>
                  <a:gdLst>
                    <a:gd name="T0" fmla="*/ 3 w 30"/>
                    <a:gd name="T1" fmla="*/ 5 h 20"/>
                    <a:gd name="T2" fmla="*/ 30 w 30"/>
                    <a:gd name="T3" fmla="*/ 14 h 20"/>
                    <a:gd name="T4" fmla="*/ 12 w 30"/>
                    <a:gd name="T5" fmla="*/ 14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4" name="Freeform 102">
                  <a:extLst>
                    <a:ext uri="{FF2B5EF4-FFF2-40B4-BE49-F238E27FC236}">
                      <a16:creationId xmlns:a16="http://schemas.microsoft.com/office/drawing/2014/main" id="{D13C2EDA-F5FF-405E-95D0-95305B2E135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53" y="975"/>
                  <a:ext cx="62" cy="41"/>
                </a:xfrm>
                <a:custGeom>
                  <a:avLst/>
                  <a:gdLst>
                    <a:gd name="T0" fmla="*/ 49 w 62"/>
                    <a:gd name="T1" fmla="*/ 18 h 41"/>
                    <a:gd name="T2" fmla="*/ 4 w 62"/>
                    <a:gd name="T3" fmla="*/ 21 h 41"/>
                    <a:gd name="T4" fmla="*/ 16 w 62"/>
                    <a:gd name="T5" fmla="*/ 0 h 41"/>
                    <a:gd name="T6" fmla="*/ 46 w 62"/>
                    <a:gd name="T7" fmla="*/ 3 h 41"/>
                    <a:gd name="T8" fmla="*/ 61 w 62"/>
                    <a:gd name="T9" fmla="*/ 18 h 41"/>
                    <a:gd name="T10" fmla="*/ 49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5" name="Freeform 103">
                  <a:extLst>
                    <a:ext uri="{FF2B5EF4-FFF2-40B4-BE49-F238E27FC236}">
                      <a16:creationId xmlns:a16="http://schemas.microsoft.com/office/drawing/2014/main" id="{D536D686-0E9C-4D0A-A6AB-E8731A1EFE3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22" y="981"/>
                  <a:ext cx="45" cy="18"/>
                </a:xfrm>
                <a:custGeom>
                  <a:avLst/>
                  <a:gdLst>
                    <a:gd name="T0" fmla="*/ 25 w 45"/>
                    <a:gd name="T1" fmla="*/ 15 h 18"/>
                    <a:gd name="T2" fmla="*/ 16 w 45"/>
                    <a:gd name="T3" fmla="*/ 0 h 18"/>
                    <a:gd name="T4" fmla="*/ 34 w 45"/>
                    <a:gd name="T5" fmla="*/ 18 h 18"/>
                    <a:gd name="T6" fmla="*/ 25 w 45"/>
                    <a:gd name="T7" fmla="*/ 15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6" name="Freeform 104">
                  <a:extLst>
                    <a:ext uri="{FF2B5EF4-FFF2-40B4-BE49-F238E27FC236}">
                      <a16:creationId xmlns:a16="http://schemas.microsoft.com/office/drawing/2014/main" id="{96FF7C00-439F-453C-AB5D-F20C84D2A2C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73" y="1015"/>
                  <a:ext cx="45" cy="23"/>
                </a:xfrm>
                <a:custGeom>
                  <a:avLst/>
                  <a:gdLst>
                    <a:gd name="T0" fmla="*/ 8 w 45"/>
                    <a:gd name="T1" fmla="*/ 8 h 23"/>
                    <a:gd name="T2" fmla="*/ 38 w 45"/>
                    <a:gd name="T3" fmla="*/ 8 h 23"/>
                    <a:gd name="T4" fmla="*/ 17 w 45"/>
                    <a:gd name="T5" fmla="*/ 23 h 23"/>
                    <a:gd name="T6" fmla="*/ 8 w 45"/>
                    <a:gd name="T7" fmla="*/ 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7" name="Freeform 105">
                  <a:extLst>
                    <a:ext uri="{FF2B5EF4-FFF2-40B4-BE49-F238E27FC236}">
                      <a16:creationId xmlns:a16="http://schemas.microsoft.com/office/drawing/2014/main" id="{C6B21D67-671F-4726-ACBF-C29F9F92DA4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25" y="985"/>
                  <a:ext cx="50" cy="26"/>
                </a:xfrm>
                <a:custGeom>
                  <a:avLst/>
                  <a:gdLst>
                    <a:gd name="T0" fmla="*/ 22 w 50"/>
                    <a:gd name="T1" fmla="*/ 2 h 26"/>
                    <a:gd name="T2" fmla="*/ 37 w 50"/>
                    <a:gd name="T3" fmla="*/ 14 h 26"/>
                    <a:gd name="T4" fmla="*/ 10 w 50"/>
                    <a:gd name="T5" fmla="*/ 26 h 26"/>
                    <a:gd name="T6" fmla="*/ 22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8" name="Freeform 106">
                  <a:extLst>
                    <a:ext uri="{FF2B5EF4-FFF2-40B4-BE49-F238E27FC236}">
                      <a16:creationId xmlns:a16="http://schemas.microsoft.com/office/drawing/2014/main" id="{F10F4602-EBC1-43F1-836E-5B9CFB3A4CC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8" y="1091"/>
                  <a:ext cx="24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4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9" name="Freeform 107">
                  <a:extLst>
                    <a:ext uri="{FF2B5EF4-FFF2-40B4-BE49-F238E27FC236}">
                      <a16:creationId xmlns:a16="http://schemas.microsoft.com/office/drawing/2014/main" id="{F3CB5999-B012-4B04-97AA-B89351738FE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8" cy="2297"/>
                </a:xfrm>
                <a:custGeom>
                  <a:avLst/>
                  <a:gdLst>
                    <a:gd name="T0" fmla="*/ 844 w 2308"/>
                    <a:gd name="T1" fmla="*/ 111 h 2297"/>
                    <a:gd name="T2" fmla="*/ 871 w 2308"/>
                    <a:gd name="T3" fmla="*/ 201 h 2297"/>
                    <a:gd name="T4" fmla="*/ 925 w 2308"/>
                    <a:gd name="T5" fmla="*/ 90 h 2297"/>
                    <a:gd name="T6" fmla="*/ 1126 w 2308"/>
                    <a:gd name="T7" fmla="*/ 30 h 2297"/>
                    <a:gd name="T8" fmla="*/ 1030 w 2308"/>
                    <a:gd name="T9" fmla="*/ 129 h 2297"/>
                    <a:gd name="T10" fmla="*/ 1000 w 2308"/>
                    <a:gd name="T11" fmla="*/ 195 h 2297"/>
                    <a:gd name="T12" fmla="*/ 1117 w 2308"/>
                    <a:gd name="T13" fmla="*/ 258 h 2297"/>
                    <a:gd name="T14" fmla="*/ 1240 w 2308"/>
                    <a:gd name="T15" fmla="*/ 273 h 2297"/>
                    <a:gd name="T16" fmla="*/ 1105 w 2308"/>
                    <a:gd name="T17" fmla="*/ 366 h 2297"/>
                    <a:gd name="T18" fmla="*/ 1219 w 2308"/>
                    <a:gd name="T19" fmla="*/ 312 h 2297"/>
                    <a:gd name="T20" fmla="*/ 1306 w 2308"/>
                    <a:gd name="T21" fmla="*/ 294 h 2297"/>
                    <a:gd name="T22" fmla="*/ 1498 w 2308"/>
                    <a:gd name="T23" fmla="*/ 288 h 2297"/>
                    <a:gd name="T24" fmla="*/ 1606 w 2308"/>
                    <a:gd name="T25" fmla="*/ 393 h 2297"/>
                    <a:gd name="T26" fmla="*/ 1750 w 2308"/>
                    <a:gd name="T27" fmla="*/ 420 h 2297"/>
                    <a:gd name="T28" fmla="*/ 1864 w 2308"/>
                    <a:gd name="T29" fmla="*/ 426 h 2297"/>
                    <a:gd name="T30" fmla="*/ 2065 w 2308"/>
                    <a:gd name="T31" fmla="*/ 441 h 2297"/>
                    <a:gd name="T32" fmla="*/ 2260 w 2308"/>
                    <a:gd name="T33" fmla="*/ 408 h 2297"/>
                    <a:gd name="T34" fmla="*/ 2245 w 2308"/>
                    <a:gd name="T35" fmla="*/ 516 h 2297"/>
                    <a:gd name="T36" fmla="*/ 2182 w 2308"/>
                    <a:gd name="T37" fmla="*/ 641 h 2297"/>
                    <a:gd name="T38" fmla="*/ 2152 w 2308"/>
                    <a:gd name="T39" fmla="*/ 749 h 2297"/>
                    <a:gd name="T40" fmla="*/ 2148 w 2308"/>
                    <a:gd name="T41" fmla="*/ 861 h 2297"/>
                    <a:gd name="T42" fmla="*/ 2074 w 2308"/>
                    <a:gd name="T43" fmla="*/ 977 h 2297"/>
                    <a:gd name="T44" fmla="*/ 2058 w 2308"/>
                    <a:gd name="T45" fmla="*/ 769 h 2297"/>
                    <a:gd name="T46" fmla="*/ 2094 w 2308"/>
                    <a:gd name="T47" fmla="*/ 623 h 2297"/>
                    <a:gd name="T48" fmla="*/ 2012 w 2308"/>
                    <a:gd name="T49" fmla="*/ 717 h 2297"/>
                    <a:gd name="T50" fmla="*/ 1716 w 2308"/>
                    <a:gd name="T51" fmla="*/ 861 h 2297"/>
                    <a:gd name="T52" fmla="*/ 1762 w 2308"/>
                    <a:gd name="T53" fmla="*/ 1127 h 2297"/>
                    <a:gd name="T54" fmla="*/ 1584 w 2308"/>
                    <a:gd name="T55" fmla="*/ 1263 h 2297"/>
                    <a:gd name="T56" fmla="*/ 1560 w 2308"/>
                    <a:gd name="T57" fmla="*/ 1445 h 2297"/>
                    <a:gd name="T58" fmla="*/ 1476 w 2308"/>
                    <a:gd name="T59" fmla="*/ 1329 h 2297"/>
                    <a:gd name="T60" fmla="*/ 1414 w 2308"/>
                    <a:gd name="T61" fmla="*/ 1251 h 2297"/>
                    <a:gd name="T62" fmla="*/ 1332 w 2308"/>
                    <a:gd name="T63" fmla="*/ 1349 h 2297"/>
                    <a:gd name="T64" fmla="*/ 1342 w 2308"/>
                    <a:gd name="T65" fmla="*/ 1383 h 2297"/>
                    <a:gd name="T66" fmla="*/ 1348 w 2308"/>
                    <a:gd name="T67" fmla="*/ 1517 h 2297"/>
                    <a:gd name="T68" fmla="*/ 1300 w 2308"/>
                    <a:gd name="T69" fmla="*/ 1663 h 2297"/>
                    <a:gd name="T70" fmla="*/ 1118 w 2308"/>
                    <a:gd name="T71" fmla="*/ 1769 h 2297"/>
                    <a:gd name="T72" fmla="*/ 940 w 2308"/>
                    <a:gd name="T73" fmla="*/ 1773 h 2297"/>
                    <a:gd name="T74" fmla="*/ 972 w 2308"/>
                    <a:gd name="T75" fmla="*/ 2031 h 2297"/>
                    <a:gd name="T76" fmla="*/ 840 w 2308"/>
                    <a:gd name="T77" fmla="*/ 2091 h 2297"/>
                    <a:gd name="T78" fmla="*/ 736 w 2308"/>
                    <a:gd name="T79" fmla="*/ 1943 h 2297"/>
                    <a:gd name="T80" fmla="*/ 800 w 2308"/>
                    <a:gd name="T81" fmla="*/ 2247 h 2297"/>
                    <a:gd name="T82" fmla="*/ 694 w 2308"/>
                    <a:gd name="T83" fmla="*/ 2085 h 2297"/>
                    <a:gd name="T84" fmla="*/ 690 w 2308"/>
                    <a:gd name="T85" fmla="*/ 1807 h 2297"/>
                    <a:gd name="T86" fmla="*/ 598 w 2308"/>
                    <a:gd name="T87" fmla="*/ 1565 h 2297"/>
                    <a:gd name="T88" fmla="*/ 43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404 w 2308"/>
                    <a:gd name="T107" fmla="*/ 515 h 2297"/>
                    <a:gd name="T108" fmla="*/ 386 w 2308"/>
                    <a:gd name="T109" fmla="*/ 673 h 2297"/>
                    <a:gd name="T110" fmla="*/ 378 w 2308"/>
                    <a:gd name="T111" fmla="*/ 733 h 2297"/>
                    <a:gd name="T112" fmla="*/ 498 w 2308"/>
                    <a:gd name="T113" fmla="*/ 599 h 2297"/>
                    <a:gd name="T114" fmla="*/ 494 w 2308"/>
                    <a:gd name="T115" fmla="*/ 411 h 2297"/>
                    <a:gd name="T116" fmla="*/ 500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0" name="Freeform 108">
                  <a:extLst>
                    <a:ext uri="{FF2B5EF4-FFF2-40B4-BE49-F238E27FC236}">
                      <a16:creationId xmlns:a16="http://schemas.microsoft.com/office/drawing/2014/main" id="{BF4040F1-8869-40A0-80A6-0235DAF0FE9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10" y="2105"/>
                  <a:ext cx="58" cy="87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71 h 87"/>
                    <a:gd name="T14" fmla="*/ 38 w 58"/>
                    <a:gd name="T15" fmla="*/ 83 h 87"/>
                    <a:gd name="T16" fmla="*/ 26 w 58"/>
                    <a:gd name="T17" fmla="*/ 87 h 87"/>
                    <a:gd name="T18" fmla="*/ 12 w 58"/>
                    <a:gd name="T19" fmla="*/ 75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1" name="Freeform 109">
                  <a:extLst>
                    <a:ext uri="{FF2B5EF4-FFF2-40B4-BE49-F238E27FC236}">
                      <a16:creationId xmlns:a16="http://schemas.microsoft.com/office/drawing/2014/main" id="{F0FDD3C9-B321-45EE-9009-39DA05BB3E9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40" y="1841"/>
                  <a:ext cx="279" cy="307"/>
                </a:xfrm>
                <a:custGeom>
                  <a:avLst/>
                  <a:gdLst>
                    <a:gd name="T0" fmla="*/ 44 w 279"/>
                    <a:gd name="T1" fmla="*/ 251 h 307"/>
                    <a:gd name="T2" fmla="*/ 28 w 279"/>
                    <a:gd name="T3" fmla="*/ 265 h 307"/>
                    <a:gd name="T4" fmla="*/ 10 w 279"/>
                    <a:gd name="T5" fmla="*/ 271 h 307"/>
                    <a:gd name="T6" fmla="*/ 4 w 279"/>
                    <a:gd name="T7" fmla="*/ 269 h 307"/>
                    <a:gd name="T8" fmla="*/ 0 w 279"/>
                    <a:gd name="T9" fmla="*/ 257 h 307"/>
                    <a:gd name="T10" fmla="*/ 22 w 279"/>
                    <a:gd name="T11" fmla="*/ 241 h 307"/>
                    <a:gd name="T12" fmla="*/ 34 w 279"/>
                    <a:gd name="T13" fmla="*/ 237 h 307"/>
                    <a:gd name="T14" fmla="*/ 48 w 279"/>
                    <a:gd name="T15" fmla="*/ 223 h 307"/>
                    <a:gd name="T16" fmla="*/ 66 w 279"/>
                    <a:gd name="T17" fmla="*/ 217 h 307"/>
                    <a:gd name="T18" fmla="*/ 82 w 279"/>
                    <a:gd name="T19" fmla="*/ 219 h 307"/>
                    <a:gd name="T20" fmla="*/ 94 w 279"/>
                    <a:gd name="T21" fmla="*/ 215 h 307"/>
                    <a:gd name="T22" fmla="*/ 104 w 279"/>
                    <a:gd name="T23" fmla="*/ 205 h 307"/>
                    <a:gd name="T24" fmla="*/ 122 w 279"/>
                    <a:gd name="T25" fmla="*/ 211 h 307"/>
                    <a:gd name="T26" fmla="*/ 128 w 279"/>
                    <a:gd name="T27" fmla="*/ 195 h 307"/>
                    <a:gd name="T28" fmla="*/ 146 w 279"/>
                    <a:gd name="T29" fmla="*/ 183 h 307"/>
                    <a:gd name="T30" fmla="*/ 142 w 279"/>
                    <a:gd name="T31" fmla="*/ 165 h 307"/>
                    <a:gd name="T32" fmla="*/ 154 w 279"/>
                    <a:gd name="T33" fmla="*/ 161 h 307"/>
                    <a:gd name="T34" fmla="*/ 166 w 279"/>
                    <a:gd name="T35" fmla="*/ 163 h 307"/>
                    <a:gd name="T36" fmla="*/ 170 w 279"/>
                    <a:gd name="T37" fmla="*/ 183 h 307"/>
                    <a:gd name="T38" fmla="*/ 194 w 279"/>
                    <a:gd name="T39" fmla="*/ 163 h 307"/>
                    <a:gd name="T40" fmla="*/ 180 w 279"/>
                    <a:gd name="T41" fmla="*/ 149 h 307"/>
                    <a:gd name="T42" fmla="*/ 192 w 279"/>
                    <a:gd name="T43" fmla="*/ 131 h 307"/>
                    <a:gd name="T44" fmla="*/ 208 w 279"/>
                    <a:gd name="T45" fmla="*/ 145 h 307"/>
                    <a:gd name="T46" fmla="*/ 228 w 279"/>
                    <a:gd name="T47" fmla="*/ 121 h 307"/>
                    <a:gd name="T48" fmla="*/ 224 w 279"/>
                    <a:gd name="T49" fmla="*/ 95 h 307"/>
                    <a:gd name="T50" fmla="*/ 232 w 279"/>
                    <a:gd name="T51" fmla="*/ 55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3 h 307"/>
                    <a:gd name="T66" fmla="*/ 266 w 279"/>
                    <a:gd name="T67" fmla="*/ 69 h 307"/>
                    <a:gd name="T68" fmla="*/ 276 w 279"/>
                    <a:gd name="T69" fmla="*/ 93 h 307"/>
                    <a:gd name="T70" fmla="*/ 262 w 279"/>
                    <a:gd name="T71" fmla="*/ 137 h 307"/>
                    <a:gd name="T72" fmla="*/ 246 w 279"/>
                    <a:gd name="T73" fmla="*/ 177 h 307"/>
                    <a:gd name="T74" fmla="*/ 240 w 279"/>
                    <a:gd name="T75" fmla="*/ 231 h 307"/>
                    <a:gd name="T76" fmla="*/ 220 w 279"/>
                    <a:gd name="T77" fmla="*/ 229 h 307"/>
                    <a:gd name="T78" fmla="*/ 206 w 279"/>
                    <a:gd name="T79" fmla="*/ 237 h 307"/>
                    <a:gd name="T80" fmla="*/ 188 w 279"/>
                    <a:gd name="T81" fmla="*/ 239 h 307"/>
                    <a:gd name="T82" fmla="*/ 168 w 279"/>
                    <a:gd name="T83" fmla="*/ 245 h 307"/>
                    <a:gd name="T84" fmla="*/ 150 w 279"/>
                    <a:gd name="T85" fmla="*/ 239 h 307"/>
                    <a:gd name="T86" fmla="*/ 140 w 279"/>
                    <a:gd name="T87" fmla="*/ 267 h 307"/>
                    <a:gd name="T88" fmla="*/ 130 w 279"/>
                    <a:gd name="T89" fmla="*/ 281 h 307"/>
                    <a:gd name="T90" fmla="*/ 110 w 279"/>
                    <a:gd name="T91" fmla="*/ 271 h 307"/>
                    <a:gd name="T92" fmla="*/ 104 w 279"/>
                    <a:gd name="T93" fmla="*/ 243 h 307"/>
                    <a:gd name="T94" fmla="*/ 82 w 279"/>
                    <a:gd name="T95" fmla="*/ 253 h 307"/>
                    <a:gd name="T96" fmla="*/ 64 w 279"/>
                    <a:gd name="T97" fmla="*/ 255 h 307"/>
                    <a:gd name="T98" fmla="*/ 50 w 279"/>
                    <a:gd name="T99" fmla="*/ 255 h 307"/>
                    <a:gd name="T100" fmla="*/ 52 w 279"/>
                    <a:gd name="T101" fmla="*/ 261 h 307"/>
                    <a:gd name="T102" fmla="*/ 50 w 279"/>
                    <a:gd name="T103" fmla="*/ 267 h 307"/>
                    <a:gd name="T104" fmla="*/ 80 w 279"/>
                    <a:gd name="T105" fmla="*/ 259 h 307"/>
                    <a:gd name="T106" fmla="*/ 86 w 279"/>
                    <a:gd name="T107" fmla="*/ 257 h 307"/>
                    <a:gd name="T108" fmla="*/ 98 w 279"/>
                    <a:gd name="T109" fmla="*/ 261 h 307"/>
                    <a:gd name="T110" fmla="*/ 96 w 279"/>
                    <a:gd name="T111" fmla="*/ 269 h 307"/>
                    <a:gd name="T112" fmla="*/ 80 w 279"/>
                    <a:gd name="T113" fmla="*/ 291 h 307"/>
                    <a:gd name="T114" fmla="*/ 60 w 279"/>
                    <a:gd name="T115" fmla="*/ 289 h 307"/>
                    <a:gd name="T116" fmla="*/ 50 w 279"/>
                    <a:gd name="T117" fmla="*/ 307 h 307"/>
                    <a:gd name="T118" fmla="*/ 36 w 279"/>
                    <a:gd name="T119" fmla="*/ 291 h 307"/>
                    <a:gd name="T120" fmla="*/ 44 w 279"/>
                    <a:gd name="T121" fmla="*/ 273 h 307"/>
                    <a:gd name="T122" fmla="*/ 40 w 279"/>
                    <a:gd name="T123" fmla="*/ 261 h 307"/>
                    <a:gd name="T124" fmla="*/ 44 w 279"/>
                    <a:gd name="T125" fmla="*/ 2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2" name="Freeform 110">
                  <a:extLst>
                    <a:ext uri="{FF2B5EF4-FFF2-40B4-BE49-F238E27FC236}">
                      <a16:creationId xmlns:a16="http://schemas.microsoft.com/office/drawing/2014/main" id="{ECD3511B-8186-44F2-890D-2AF13EFA324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3" y="1757"/>
                  <a:ext cx="138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79 w 138"/>
                    <a:gd name="T17" fmla="*/ 41 h 113"/>
                    <a:gd name="T18" fmla="*/ 99 w 138"/>
                    <a:gd name="T19" fmla="*/ 35 h 113"/>
                    <a:gd name="T20" fmla="*/ 113 w 138"/>
                    <a:gd name="T21" fmla="*/ 37 h 113"/>
                    <a:gd name="T22" fmla="*/ 127 w 138"/>
                    <a:gd name="T23" fmla="*/ 25 h 113"/>
                    <a:gd name="T24" fmla="*/ 125 w 138"/>
                    <a:gd name="T25" fmla="*/ 39 h 113"/>
                    <a:gd name="T26" fmla="*/ 111 w 138"/>
                    <a:gd name="T27" fmla="*/ 45 h 113"/>
                    <a:gd name="T28" fmla="*/ 109 w 138"/>
                    <a:gd name="T29" fmla="*/ 57 h 113"/>
                    <a:gd name="T30" fmla="*/ 95 w 138"/>
                    <a:gd name="T31" fmla="*/ 73 h 113"/>
                    <a:gd name="T32" fmla="*/ 83 w 138"/>
                    <a:gd name="T33" fmla="*/ 77 h 113"/>
                    <a:gd name="T34" fmla="*/ 73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3" name="Freeform 111">
                  <a:extLst>
                    <a:ext uri="{FF2B5EF4-FFF2-40B4-BE49-F238E27FC236}">
                      <a16:creationId xmlns:a16="http://schemas.microsoft.com/office/drawing/2014/main" id="{7059485E-83D3-4A97-9892-88E45893E48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2" y="1742"/>
                  <a:ext cx="46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24 w 46"/>
                    <a:gd name="T3" fmla="*/ 0 h 34"/>
                    <a:gd name="T4" fmla="*/ 46 w 46"/>
                    <a:gd name="T5" fmla="*/ 16 h 34"/>
                    <a:gd name="T6" fmla="*/ 24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4" name="Freeform 112">
                  <a:extLst>
                    <a:ext uri="{FF2B5EF4-FFF2-40B4-BE49-F238E27FC236}">
                      <a16:creationId xmlns:a16="http://schemas.microsoft.com/office/drawing/2014/main" id="{32E19B04-55CB-4E15-8728-80A2C86BB8E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41" y="1699"/>
                  <a:ext cx="39" cy="47"/>
                </a:xfrm>
                <a:custGeom>
                  <a:avLst/>
                  <a:gdLst>
                    <a:gd name="T0" fmla="*/ 17 w 39"/>
                    <a:gd name="T1" fmla="*/ 43 h 47"/>
                    <a:gd name="T2" fmla="*/ 13 w 39"/>
                    <a:gd name="T3" fmla="*/ 17 h 47"/>
                    <a:gd name="T4" fmla="*/ 29 w 39"/>
                    <a:gd name="T5" fmla="*/ 19 h 47"/>
                    <a:gd name="T6" fmla="*/ 25 w 39"/>
                    <a:gd name="T7" fmla="*/ 33 h 47"/>
                    <a:gd name="T8" fmla="*/ 17 w 39"/>
                    <a:gd name="T9" fmla="*/ 4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5" name="Freeform 113">
                  <a:extLst>
                    <a:ext uri="{FF2B5EF4-FFF2-40B4-BE49-F238E27FC236}">
                      <a16:creationId xmlns:a16="http://schemas.microsoft.com/office/drawing/2014/main" id="{AB369C67-D056-496F-B624-E92E3FD5104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5" y="1686"/>
                  <a:ext cx="25" cy="27"/>
                </a:xfrm>
                <a:custGeom>
                  <a:avLst/>
                  <a:gdLst>
                    <a:gd name="T0" fmla="*/ 11 w 25"/>
                    <a:gd name="T1" fmla="*/ 18 h 27"/>
                    <a:gd name="T2" fmla="*/ 7 w 25"/>
                    <a:gd name="T3" fmla="*/ 8 h 27"/>
                    <a:gd name="T4" fmla="*/ 19 w 25"/>
                    <a:gd name="T5" fmla="*/ 0 h 27"/>
                    <a:gd name="T6" fmla="*/ 11 w 25"/>
                    <a:gd name="T7" fmla="*/ 18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6" name="Freeform 114">
                  <a:extLst>
                    <a:ext uri="{FF2B5EF4-FFF2-40B4-BE49-F238E27FC236}">
                      <a16:creationId xmlns:a16="http://schemas.microsoft.com/office/drawing/2014/main" id="{AB93238B-21DF-40FF-9220-79415F030DB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9" y="1506"/>
                  <a:ext cx="62" cy="238"/>
                </a:xfrm>
                <a:custGeom>
                  <a:avLst/>
                  <a:gdLst>
                    <a:gd name="T0" fmla="*/ 3 w 62"/>
                    <a:gd name="T1" fmla="*/ 60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94 h 238"/>
                    <a:gd name="T12" fmla="*/ 57 w 62"/>
                    <a:gd name="T13" fmla="*/ 122 h 238"/>
                    <a:gd name="T14" fmla="*/ 61 w 62"/>
                    <a:gd name="T15" fmla="*/ 134 h 238"/>
                    <a:gd name="T16" fmla="*/ 51 w 62"/>
                    <a:gd name="T17" fmla="*/ 148 h 238"/>
                    <a:gd name="T18" fmla="*/ 39 w 62"/>
                    <a:gd name="T19" fmla="*/ 144 h 238"/>
                    <a:gd name="T20" fmla="*/ 27 w 62"/>
                    <a:gd name="T21" fmla="*/ 162 h 238"/>
                    <a:gd name="T22" fmla="*/ 51 w 62"/>
                    <a:gd name="T23" fmla="*/ 220 h 238"/>
                    <a:gd name="T24" fmla="*/ 35 w 62"/>
                    <a:gd name="T25" fmla="*/ 230 h 238"/>
                    <a:gd name="T26" fmla="*/ 11 w 62"/>
                    <a:gd name="T27" fmla="*/ 238 h 238"/>
                    <a:gd name="T28" fmla="*/ 11 w 62"/>
                    <a:gd name="T29" fmla="*/ 196 h 238"/>
                    <a:gd name="T30" fmla="*/ 9 w 62"/>
                    <a:gd name="T31" fmla="*/ 140 h 238"/>
                    <a:gd name="T32" fmla="*/ 19 w 62"/>
                    <a:gd name="T33" fmla="*/ 122 h 238"/>
                    <a:gd name="T34" fmla="*/ 1 w 62"/>
                    <a:gd name="T35" fmla="*/ 76 h 238"/>
                    <a:gd name="T36" fmla="*/ 3 w 62"/>
                    <a:gd name="T37" fmla="*/ 60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7" name="Freeform 115">
                  <a:extLst>
                    <a:ext uri="{FF2B5EF4-FFF2-40B4-BE49-F238E27FC236}">
                      <a16:creationId xmlns:a16="http://schemas.microsoft.com/office/drawing/2014/main" id="{BFEF8662-9F4D-43C1-9662-A2B77B2B696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18" y="2478"/>
                  <a:ext cx="47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36 w 47"/>
                    <a:gd name="T5" fmla="*/ 28 h 114"/>
                    <a:gd name="T6" fmla="*/ 38 w 47"/>
                    <a:gd name="T7" fmla="*/ 46 h 114"/>
                    <a:gd name="T8" fmla="*/ 42 w 47"/>
                    <a:gd name="T9" fmla="*/ 58 h 114"/>
                    <a:gd name="T10" fmla="*/ 26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8" name="Freeform 116">
                  <a:extLst>
                    <a:ext uri="{FF2B5EF4-FFF2-40B4-BE49-F238E27FC236}">
                      <a16:creationId xmlns:a16="http://schemas.microsoft.com/office/drawing/2014/main" id="{B5E4D1F1-DAAB-45E3-B975-4F5E8D7A0DF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94" y="1923"/>
                  <a:ext cx="55" cy="239"/>
                </a:xfrm>
                <a:custGeom>
                  <a:avLst/>
                  <a:gdLst>
                    <a:gd name="T0" fmla="*/ 24 w 55"/>
                    <a:gd name="T1" fmla="*/ 11 h 239"/>
                    <a:gd name="T2" fmla="*/ 28 w 55"/>
                    <a:gd name="T3" fmla="*/ 27 h 239"/>
                    <a:gd name="T4" fmla="*/ 32 w 55"/>
                    <a:gd name="T5" fmla="*/ 39 h 239"/>
                    <a:gd name="T6" fmla="*/ 48 w 55"/>
                    <a:gd name="T7" fmla="*/ 81 h 239"/>
                    <a:gd name="T8" fmla="*/ 44 w 55"/>
                    <a:gd name="T9" fmla="*/ 111 h 239"/>
                    <a:gd name="T10" fmla="*/ 22 w 55"/>
                    <a:gd name="T11" fmla="*/ 197 h 239"/>
                    <a:gd name="T12" fmla="*/ 10 w 55"/>
                    <a:gd name="T13" fmla="*/ 221 h 239"/>
                    <a:gd name="T14" fmla="*/ 2 w 55"/>
                    <a:gd name="T15" fmla="*/ 233 h 239"/>
                    <a:gd name="T16" fmla="*/ 0 w 55"/>
                    <a:gd name="T17" fmla="*/ 239 h 239"/>
                    <a:gd name="T18" fmla="*/ 2 w 55"/>
                    <a:gd name="T19" fmla="*/ 123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9" name="Freeform 117">
                  <a:extLst>
                    <a:ext uri="{FF2B5EF4-FFF2-40B4-BE49-F238E27FC236}">
                      <a16:creationId xmlns:a16="http://schemas.microsoft.com/office/drawing/2014/main" id="{3C64F590-E5B6-4DCB-A0C8-888BA2B78B8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7" y="2741"/>
                  <a:ext cx="291" cy="399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207 h 399"/>
                    <a:gd name="T26" fmla="*/ 215 w 291"/>
                    <a:gd name="T27" fmla="*/ 219 h 399"/>
                    <a:gd name="T28" fmla="*/ 241 w 291"/>
                    <a:gd name="T29" fmla="*/ 239 h 399"/>
                    <a:gd name="T30" fmla="*/ 227 w 291"/>
                    <a:gd name="T31" fmla="*/ 239 h 399"/>
                    <a:gd name="T32" fmla="*/ 215 w 291"/>
                    <a:gd name="T33" fmla="*/ 231 h 399"/>
                    <a:gd name="T34" fmla="*/ 205 w 291"/>
                    <a:gd name="T35" fmla="*/ 239 h 399"/>
                    <a:gd name="T36" fmla="*/ 221 w 291"/>
                    <a:gd name="T37" fmla="*/ 255 h 399"/>
                    <a:gd name="T38" fmla="*/ 237 w 291"/>
                    <a:gd name="T39" fmla="*/ 285 h 399"/>
                    <a:gd name="T40" fmla="*/ 241 w 291"/>
                    <a:gd name="T41" fmla="*/ 297 h 399"/>
                    <a:gd name="T42" fmla="*/ 253 w 291"/>
                    <a:gd name="T43" fmla="*/ 307 h 399"/>
                    <a:gd name="T44" fmla="*/ 255 w 291"/>
                    <a:gd name="T45" fmla="*/ 289 h 399"/>
                    <a:gd name="T46" fmla="*/ 271 w 291"/>
                    <a:gd name="T47" fmla="*/ 283 h 399"/>
                    <a:gd name="T48" fmla="*/ 273 w 291"/>
                    <a:gd name="T49" fmla="*/ 295 h 399"/>
                    <a:gd name="T50" fmla="*/ 279 w 291"/>
                    <a:gd name="T51" fmla="*/ 299 h 399"/>
                    <a:gd name="T52" fmla="*/ 291 w 291"/>
                    <a:gd name="T53" fmla="*/ 311 h 399"/>
                    <a:gd name="T54" fmla="*/ 275 w 291"/>
                    <a:gd name="T55" fmla="*/ 315 h 399"/>
                    <a:gd name="T56" fmla="*/ 277 w 291"/>
                    <a:gd name="T57" fmla="*/ 335 h 399"/>
                    <a:gd name="T58" fmla="*/ 281 w 291"/>
                    <a:gd name="T59" fmla="*/ 367 h 399"/>
                    <a:gd name="T60" fmla="*/ 273 w 291"/>
                    <a:gd name="T61" fmla="*/ 393 h 399"/>
                    <a:gd name="T62" fmla="*/ 271 w 291"/>
                    <a:gd name="T63" fmla="*/ 399 h 399"/>
                    <a:gd name="T64" fmla="*/ 257 w 291"/>
                    <a:gd name="T65" fmla="*/ 385 h 399"/>
                    <a:gd name="T66" fmla="*/ 239 w 291"/>
                    <a:gd name="T67" fmla="*/ 379 h 399"/>
                    <a:gd name="T68" fmla="*/ 213 w 291"/>
                    <a:gd name="T69" fmla="*/ 355 h 399"/>
                    <a:gd name="T70" fmla="*/ 201 w 291"/>
                    <a:gd name="T71" fmla="*/ 347 h 399"/>
                    <a:gd name="T72" fmla="*/ 189 w 291"/>
                    <a:gd name="T73" fmla="*/ 333 h 399"/>
                    <a:gd name="T74" fmla="*/ 175 w 291"/>
                    <a:gd name="T75" fmla="*/ 315 h 399"/>
                    <a:gd name="T76" fmla="*/ 153 w 291"/>
                    <a:gd name="T77" fmla="*/ 281 h 399"/>
                    <a:gd name="T78" fmla="*/ 133 w 291"/>
                    <a:gd name="T79" fmla="*/ 245 h 399"/>
                    <a:gd name="T80" fmla="*/ 117 w 291"/>
                    <a:gd name="T81" fmla="*/ 20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0" name="Freeform 118">
                  <a:extLst>
                    <a:ext uri="{FF2B5EF4-FFF2-40B4-BE49-F238E27FC236}">
                      <a16:creationId xmlns:a16="http://schemas.microsoft.com/office/drawing/2014/main" id="{32FCF2DA-19E0-4167-91BE-5813C39750E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34" y="2825"/>
                  <a:ext cx="31" cy="33"/>
                </a:xfrm>
                <a:custGeom>
                  <a:avLst/>
                  <a:gdLst>
                    <a:gd name="T0" fmla="*/ 18 w 31"/>
                    <a:gd name="T1" fmla="*/ 21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21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1" name="Freeform 119">
                  <a:extLst>
                    <a:ext uri="{FF2B5EF4-FFF2-40B4-BE49-F238E27FC236}">
                      <a16:creationId xmlns:a16="http://schemas.microsoft.com/office/drawing/2014/main" id="{DAB98CBB-8D95-409C-8922-93F3A5573EE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72" y="2876"/>
                  <a:ext cx="28" cy="34"/>
                </a:xfrm>
                <a:custGeom>
                  <a:avLst/>
                  <a:gdLst>
                    <a:gd name="T0" fmla="*/ 16 w 28"/>
                    <a:gd name="T1" fmla="*/ 28 h 34"/>
                    <a:gd name="T2" fmla="*/ 0 w 28"/>
                    <a:gd name="T3" fmla="*/ 12 h 34"/>
                    <a:gd name="T4" fmla="*/ 14 w 28"/>
                    <a:gd name="T5" fmla="*/ 6 h 34"/>
                    <a:gd name="T6" fmla="*/ 28 w 28"/>
                    <a:gd name="T7" fmla="*/ 30 h 34"/>
                    <a:gd name="T8" fmla="*/ 1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2" name="Freeform 120">
                  <a:extLst>
                    <a:ext uri="{FF2B5EF4-FFF2-40B4-BE49-F238E27FC236}">
                      <a16:creationId xmlns:a16="http://schemas.microsoft.com/office/drawing/2014/main" id="{D63DAF7F-00B8-4628-9929-B0E936A13FE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902" y="2956"/>
                  <a:ext cx="28" cy="23"/>
                </a:xfrm>
                <a:custGeom>
                  <a:avLst/>
                  <a:gdLst>
                    <a:gd name="T0" fmla="*/ 14 w 28"/>
                    <a:gd name="T1" fmla="*/ 20 h 23"/>
                    <a:gd name="T2" fmla="*/ 14 w 28"/>
                    <a:gd name="T3" fmla="*/ 0 h 23"/>
                    <a:gd name="T4" fmla="*/ 28 w 28"/>
                    <a:gd name="T5" fmla="*/ 14 h 23"/>
                    <a:gd name="T6" fmla="*/ 26 w 28"/>
                    <a:gd name="T7" fmla="*/ 22 h 23"/>
                    <a:gd name="T8" fmla="*/ 14 w 28"/>
                    <a:gd name="T9" fmla="*/ 2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3" name="Freeform 121">
                  <a:extLst>
                    <a:ext uri="{FF2B5EF4-FFF2-40B4-BE49-F238E27FC236}">
                      <a16:creationId xmlns:a16="http://schemas.microsoft.com/office/drawing/2014/main" id="{98DEC316-07BC-4573-BBCE-F2051172D56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08" y="2448"/>
                  <a:ext cx="77" cy="60"/>
                </a:xfrm>
                <a:custGeom>
                  <a:avLst/>
                  <a:gdLst>
                    <a:gd name="T0" fmla="*/ 14 w 77"/>
                    <a:gd name="T1" fmla="*/ 54 h 60"/>
                    <a:gd name="T2" fmla="*/ 0 w 77"/>
                    <a:gd name="T3" fmla="*/ 40 h 60"/>
                    <a:gd name="T4" fmla="*/ 20 w 77"/>
                    <a:gd name="T5" fmla="*/ 10 h 60"/>
                    <a:gd name="T6" fmla="*/ 30 w 77"/>
                    <a:gd name="T7" fmla="*/ 2 h 60"/>
                    <a:gd name="T8" fmla="*/ 42 w 77"/>
                    <a:gd name="T9" fmla="*/ 6 h 60"/>
                    <a:gd name="T10" fmla="*/ 62 w 77"/>
                    <a:gd name="T11" fmla="*/ 4 h 60"/>
                    <a:gd name="T12" fmla="*/ 74 w 77"/>
                    <a:gd name="T13" fmla="*/ 12 h 60"/>
                    <a:gd name="T14" fmla="*/ 68 w 77"/>
                    <a:gd name="T15" fmla="*/ 32 h 60"/>
                    <a:gd name="T16" fmla="*/ 46 w 77"/>
                    <a:gd name="T17" fmla="*/ 44 h 60"/>
                    <a:gd name="T18" fmla="*/ 40 w 77"/>
                    <a:gd name="T19" fmla="*/ 56 h 60"/>
                    <a:gd name="T20" fmla="*/ 28 w 77"/>
                    <a:gd name="T21" fmla="*/ 60 h 60"/>
                    <a:gd name="T22" fmla="*/ 14 w 77"/>
                    <a:gd name="T23" fmla="*/ 54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4" name="Freeform 122">
                  <a:extLst>
                    <a:ext uri="{FF2B5EF4-FFF2-40B4-BE49-F238E27FC236}">
                      <a16:creationId xmlns:a16="http://schemas.microsoft.com/office/drawing/2014/main" id="{DEE2A61D-97D6-49BA-B949-CA02C1CEE93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31" y="2342"/>
                  <a:ext cx="59" cy="102"/>
                </a:xfrm>
                <a:custGeom>
                  <a:avLst/>
                  <a:gdLst>
                    <a:gd name="T0" fmla="*/ 35 w 59"/>
                    <a:gd name="T1" fmla="*/ 60 h 102"/>
                    <a:gd name="T2" fmla="*/ 39 w 59"/>
                    <a:gd name="T3" fmla="*/ 78 h 102"/>
                    <a:gd name="T4" fmla="*/ 37 w 59"/>
                    <a:gd name="T5" fmla="*/ 84 h 102"/>
                    <a:gd name="T6" fmla="*/ 33 w 59"/>
                    <a:gd name="T7" fmla="*/ 90 h 102"/>
                    <a:gd name="T8" fmla="*/ 29 w 59"/>
                    <a:gd name="T9" fmla="*/ 102 h 102"/>
                    <a:gd name="T10" fmla="*/ 3 w 59"/>
                    <a:gd name="T11" fmla="*/ 78 h 102"/>
                    <a:gd name="T12" fmla="*/ 9 w 59"/>
                    <a:gd name="T13" fmla="*/ 64 h 102"/>
                    <a:gd name="T14" fmla="*/ 7 w 59"/>
                    <a:gd name="T15" fmla="*/ 46 h 102"/>
                    <a:gd name="T16" fmla="*/ 21 w 59"/>
                    <a:gd name="T17" fmla="*/ 30 h 102"/>
                    <a:gd name="T18" fmla="*/ 43 w 59"/>
                    <a:gd name="T19" fmla="*/ 0 h 102"/>
                    <a:gd name="T20" fmla="*/ 49 w 59"/>
                    <a:gd name="T21" fmla="*/ 14 h 102"/>
                    <a:gd name="T22" fmla="*/ 51 w 59"/>
                    <a:gd name="T23" fmla="*/ 34 h 102"/>
                    <a:gd name="T24" fmla="*/ 39 w 59"/>
                    <a:gd name="T25" fmla="*/ 66 h 102"/>
                    <a:gd name="T26" fmla="*/ 35 w 59"/>
                    <a:gd name="T27" fmla="*/ 60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5" name="Freeform 123">
                  <a:extLst>
                    <a:ext uri="{FF2B5EF4-FFF2-40B4-BE49-F238E27FC236}">
                      <a16:creationId xmlns:a16="http://schemas.microsoft.com/office/drawing/2014/main" id="{5FC2B32F-856A-4959-9CD3-BC77F7B49E2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8" y="2316"/>
                  <a:ext cx="35" cy="32"/>
                </a:xfrm>
                <a:custGeom>
                  <a:avLst/>
                  <a:gdLst>
                    <a:gd name="T0" fmla="*/ 4 w 35"/>
                    <a:gd name="T1" fmla="*/ 22 h 32"/>
                    <a:gd name="T2" fmla="*/ 20 w 35"/>
                    <a:gd name="T3" fmla="*/ 0 h 32"/>
                    <a:gd name="T4" fmla="*/ 12 w 35"/>
                    <a:gd name="T5" fmla="*/ 22 h 32"/>
                    <a:gd name="T6" fmla="*/ 4 w 35"/>
                    <a:gd name="T7" fmla="*/ 2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6" name="Freeform 124">
                  <a:extLst>
                    <a:ext uri="{FF2B5EF4-FFF2-40B4-BE49-F238E27FC236}">
                      <a16:creationId xmlns:a16="http://schemas.microsoft.com/office/drawing/2014/main" id="{7BA03CC6-7481-4F62-91DA-8B90E61DF04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0" cy="16"/>
                </a:xfrm>
                <a:custGeom>
                  <a:avLst/>
                  <a:gdLst>
                    <a:gd name="T0" fmla="*/ 4 w 30"/>
                    <a:gd name="T1" fmla="*/ 12 h 16"/>
                    <a:gd name="T2" fmla="*/ 14 w 30"/>
                    <a:gd name="T3" fmla="*/ 0 h 16"/>
                    <a:gd name="T4" fmla="*/ 6 w 30"/>
                    <a:gd name="T5" fmla="*/ 14 h 16"/>
                    <a:gd name="T6" fmla="*/ 0 w 30"/>
                    <a:gd name="T7" fmla="*/ 16 h 16"/>
                    <a:gd name="T8" fmla="*/ 4 w 30"/>
                    <a:gd name="T9" fmla="*/ 12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  <p:grpSp>
            <p:nvGrpSpPr>
              <p:cNvPr id="35854" name="Group 125">
                <a:extLst>
                  <a:ext uri="{FF2B5EF4-FFF2-40B4-BE49-F238E27FC236}">
                    <a16:creationId xmlns:a16="http://schemas.microsoft.com/office/drawing/2014/main" id="{358B09BD-8BDE-4E70-A04E-D72BB42D29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6" y="459"/>
                <a:ext cx="3318" cy="3405"/>
                <a:chOff x="1186" y="459"/>
                <a:chExt cx="3318" cy="3405"/>
              </a:xfrm>
            </p:grpSpPr>
            <p:sp>
              <p:nvSpPr>
                <p:cNvPr id="35855" name="Freeform 126">
                  <a:extLst>
                    <a:ext uri="{FF2B5EF4-FFF2-40B4-BE49-F238E27FC236}">
                      <a16:creationId xmlns:a16="http://schemas.microsoft.com/office/drawing/2014/main" id="{63DA5C8E-87C2-420F-993B-05752FF78ED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78" y="2849"/>
                  <a:ext cx="292" cy="274"/>
                </a:xfrm>
                <a:custGeom>
                  <a:avLst/>
                  <a:gdLst>
                    <a:gd name="T0" fmla="*/ 69 w 292"/>
                    <a:gd name="T1" fmla="*/ 73 h 274"/>
                    <a:gd name="T2" fmla="*/ 102 w 292"/>
                    <a:gd name="T3" fmla="*/ 79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70 h 274"/>
                    <a:gd name="T26" fmla="*/ 240 w 292"/>
                    <a:gd name="T27" fmla="*/ 97 h 274"/>
                    <a:gd name="T28" fmla="*/ 249 w 292"/>
                    <a:gd name="T29" fmla="*/ 124 h 274"/>
                    <a:gd name="T30" fmla="*/ 270 w 292"/>
                    <a:gd name="T31" fmla="*/ 145 h 274"/>
                    <a:gd name="T32" fmla="*/ 252 w 292"/>
                    <a:gd name="T33" fmla="*/ 169 h 274"/>
                    <a:gd name="T34" fmla="*/ 237 w 292"/>
                    <a:gd name="T35" fmla="*/ 196 h 274"/>
                    <a:gd name="T36" fmla="*/ 219 w 292"/>
                    <a:gd name="T37" fmla="*/ 205 h 274"/>
                    <a:gd name="T38" fmla="*/ 201 w 292"/>
                    <a:gd name="T39" fmla="*/ 256 h 274"/>
                    <a:gd name="T40" fmla="*/ 165 w 292"/>
                    <a:gd name="T41" fmla="*/ 274 h 274"/>
                    <a:gd name="T42" fmla="*/ 156 w 292"/>
                    <a:gd name="T43" fmla="*/ 271 h 274"/>
                    <a:gd name="T44" fmla="*/ 153 w 292"/>
                    <a:gd name="T45" fmla="*/ 262 h 274"/>
                    <a:gd name="T46" fmla="*/ 135 w 292"/>
                    <a:gd name="T47" fmla="*/ 256 h 274"/>
                    <a:gd name="T48" fmla="*/ 120 w 292"/>
                    <a:gd name="T49" fmla="*/ 241 h 274"/>
                    <a:gd name="T50" fmla="*/ 102 w 292"/>
                    <a:gd name="T51" fmla="*/ 247 h 274"/>
                    <a:gd name="T52" fmla="*/ 81 w 292"/>
                    <a:gd name="T53" fmla="*/ 241 h 274"/>
                    <a:gd name="T54" fmla="*/ 78 w 292"/>
                    <a:gd name="T55" fmla="*/ 232 h 274"/>
                    <a:gd name="T56" fmla="*/ 69 w 292"/>
                    <a:gd name="T57" fmla="*/ 226 h 274"/>
                    <a:gd name="T58" fmla="*/ 42 w 292"/>
                    <a:gd name="T59" fmla="*/ 223 h 274"/>
                    <a:gd name="T60" fmla="*/ 33 w 292"/>
                    <a:gd name="T61" fmla="*/ 175 h 274"/>
                    <a:gd name="T62" fmla="*/ 15 w 292"/>
                    <a:gd name="T63" fmla="*/ 169 h 274"/>
                    <a:gd name="T64" fmla="*/ 0 w 292"/>
                    <a:gd name="T65" fmla="*/ 118 h 274"/>
                    <a:gd name="T66" fmla="*/ 18 w 292"/>
                    <a:gd name="T67" fmla="*/ 82 h 274"/>
                    <a:gd name="T68" fmla="*/ 57 w 292"/>
                    <a:gd name="T69" fmla="*/ 100 h 274"/>
                    <a:gd name="T70" fmla="*/ 69 w 292"/>
                    <a:gd name="T71" fmla="*/ 73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56" name="Freeform 127">
                  <a:extLst>
                    <a:ext uri="{FF2B5EF4-FFF2-40B4-BE49-F238E27FC236}">
                      <a16:creationId xmlns:a16="http://schemas.microsoft.com/office/drawing/2014/main" id="{CD090C8B-906D-419D-B737-5433C8A6EE6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88" y="3114"/>
                  <a:ext cx="384" cy="144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45 h 144"/>
                    <a:gd name="T8" fmla="*/ 126 w 384"/>
                    <a:gd name="T9" fmla="*/ 51 h 144"/>
                    <a:gd name="T10" fmla="*/ 153 w 384"/>
                    <a:gd name="T11" fmla="*/ 48 h 144"/>
                    <a:gd name="T12" fmla="*/ 201 w 384"/>
                    <a:gd name="T13" fmla="*/ 66 h 144"/>
                    <a:gd name="T14" fmla="*/ 228 w 384"/>
                    <a:gd name="T15" fmla="*/ 78 h 144"/>
                    <a:gd name="T16" fmla="*/ 234 w 384"/>
                    <a:gd name="T17" fmla="*/ 99 h 144"/>
                    <a:gd name="T18" fmla="*/ 297 w 384"/>
                    <a:gd name="T19" fmla="*/ 117 h 144"/>
                    <a:gd name="T20" fmla="*/ 324 w 384"/>
                    <a:gd name="T21" fmla="*/ 126 h 144"/>
                    <a:gd name="T22" fmla="*/ 384 w 384"/>
                    <a:gd name="T23" fmla="*/ 135 h 144"/>
                    <a:gd name="T24" fmla="*/ 342 w 384"/>
                    <a:gd name="T25" fmla="*/ 135 h 144"/>
                    <a:gd name="T26" fmla="*/ 267 w 384"/>
                    <a:gd name="T27" fmla="*/ 117 h 144"/>
                    <a:gd name="T28" fmla="*/ 240 w 384"/>
                    <a:gd name="T29" fmla="*/ 105 h 144"/>
                    <a:gd name="T30" fmla="*/ 189 w 384"/>
                    <a:gd name="T31" fmla="*/ 102 h 144"/>
                    <a:gd name="T32" fmla="*/ 144 w 384"/>
                    <a:gd name="T33" fmla="*/ 87 h 144"/>
                    <a:gd name="T34" fmla="*/ 75 w 384"/>
                    <a:gd name="T35" fmla="*/ 63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57" name="Freeform 128">
                  <a:extLst>
                    <a:ext uri="{FF2B5EF4-FFF2-40B4-BE49-F238E27FC236}">
                      <a16:creationId xmlns:a16="http://schemas.microsoft.com/office/drawing/2014/main" id="{5B555472-B4E2-44C2-88E5-6AC843E5144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33" y="3042"/>
                  <a:ext cx="30" cy="24"/>
                </a:xfrm>
                <a:custGeom>
                  <a:avLst/>
                  <a:gdLst>
                    <a:gd name="T0" fmla="*/ 18 w 30"/>
                    <a:gd name="T1" fmla="*/ 24 h 24"/>
                    <a:gd name="T2" fmla="*/ 9 w 30"/>
                    <a:gd name="T3" fmla="*/ 0 h 24"/>
                    <a:gd name="T4" fmla="*/ 18 w 30"/>
                    <a:gd name="T5" fmla="*/ 24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58" name="Freeform 129">
                  <a:extLst>
                    <a:ext uri="{FF2B5EF4-FFF2-40B4-BE49-F238E27FC236}">
                      <a16:creationId xmlns:a16="http://schemas.microsoft.com/office/drawing/2014/main" id="{D6C84E3A-95EB-4147-89E9-F4A07887FA4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28" y="2730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59" name="Freeform 130">
                  <a:extLst>
                    <a:ext uri="{FF2B5EF4-FFF2-40B4-BE49-F238E27FC236}">
                      <a16:creationId xmlns:a16="http://schemas.microsoft.com/office/drawing/2014/main" id="{CB697A8C-652A-441D-A7AF-8415910D7C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98" y="2523"/>
                  <a:ext cx="163" cy="279"/>
                </a:xfrm>
                <a:custGeom>
                  <a:avLst/>
                  <a:gdLst>
                    <a:gd name="T0" fmla="*/ 31 w 163"/>
                    <a:gd name="T1" fmla="*/ 126 h 279"/>
                    <a:gd name="T2" fmla="*/ 19 w 163"/>
                    <a:gd name="T3" fmla="*/ 105 h 279"/>
                    <a:gd name="T4" fmla="*/ 16 w 163"/>
                    <a:gd name="T5" fmla="*/ 72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81 h 279"/>
                    <a:gd name="T12" fmla="*/ 49 w 163"/>
                    <a:gd name="T13" fmla="*/ 99 h 279"/>
                    <a:gd name="T14" fmla="*/ 43 w 163"/>
                    <a:gd name="T15" fmla="*/ 117 h 279"/>
                    <a:gd name="T16" fmla="*/ 64 w 163"/>
                    <a:gd name="T17" fmla="*/ 135 h 279"/>
                    <a:gd name="T18" fmla="*/ 100 w 163"/>
                    <a:gd name="T19" fmla="*/ 144 h 279"/>
                    <a:gd name="T20" fmla="*/ 115 w 163"/>
                    <a:gd name="T21" fmla="*/ 141 h 279"/>
                    <a:gd name="T22" fmla="*/ 124 w 163"/>
                    <a:gd name="T23" fmla="*/ 153 h 279"/>
                    <a:gd name="T24" fmla="*/ 106 w 163"/>
                    <a:gd name="T25" fmla="*/ 156 h 279"/>
                    <a:gd name="T26" fmla="*/ 145 w 163"/>
                    <a:gd name="T27" fmla="*/ 186 h 279"/>
                    <a:gd name="T28" fmla="*/ 163 w 163"/>
                    <a:gd name="T29" fmla="*/ 210 h 279"/>
                    <a:gd name="T30" fmla="*/ 148 w 163"/>
                    <a:gd name="T31" fmla="*/ 231 h 279"/>
                    <a:gd name="T32" fmla="*/ 124 w 163"/>
                    <a:gd name="T33" fmla="*/ 228 h 279"/>
                    <a:gd name="T34" fmla="*/ 127 w 163"/>
                    <a:gd name="T35" fmla="*/ 258 h 279"/>
                    <a:gd name="T36" fmla="*/ 100 w 163"/>
                    <a:gd name="T37" fmla="*/ 252 h 279"/>
                    <a:gd name="T38" fmla="*/ 97 w 163"/>
                    <a:gd name="T39" fmla="*/ 264 h 279"/>
                    <a:gd name="T40" fmla="*/ 79 w 163"/>
                    <a:gd name="T41" fmla="*/ 270 h 279"/>
                    <a:gd name="T42" fmla="*/ 88 w 163"/>
                    <a:gd name="T43" fmla="*/ 234 h 279"/>
                    <a:gd name="T44" fmla="*/ 109 w 163"/>
                    <a:gd name="T45" fmla="*/ 228 h 279"/>
                    <a:gd name="T46" fmla="*/ 136 w 163"/>
                    <a:gd name="T47" fmla="*/ 219 h 279"/>
                    <a:gd name="T48" fmla="*/ 139 w 163"/>
                    <a:gd name="T49" fmla="*/ 210 h 279"/>
                    <a:gd name="T50" fmla="*/ 127 w 163"/>
                    <a:gd name="T51" fmla="*/ 192 h 279"/>
                    <a:gd name="T52" fmla="*/ 118 w 163"/>
                    <a:gd name="T53" fmla="*/ 195 h 279"/>
                    <a:gd name="T54" fmla="*/ 121 w 163"/>
                    <a:gd name="T55" fmla="*/ 204 h 279"/>
                    <a:gd name="T56" fmla="*/ 88 w 163"/>
                    <a:gd name="T57" fmla="*/ 195 h 279"/>
                    <a:gd name="T58" fmla="*/ 76 w 163"/>
                    <a:gd name="T59" fmla="*/ 156 h 279"/>
                    <a:gd name="T60" fmla="*/ 49 w 163"/>
                    <a:gd name="T61" fmla="*/ 150 h 279"/>
                    <a:gd name="T62" fmla="*/ 40 w 163"/>
                    <a:gd name="T63" fmla="*/ 180 h 279"/>
                    <a:gd name="T64" fmla="*/ 13 w 163"/>
                    <a:gd name="T65" fmla="*/ 162 h 279"/>
                    <a:gd name="T66" fmla="*/ 16 w 163"/>
                    <a:gd name="T67" fmla="*/ 150 h 279"/>
                    <a:gd name="T68" fmla="*/ 25 w 163"/>
                    <a:gd name="T69" fmla="*/ 141 h 279"/>
                    <a:gd name="T70" fmla="*/ 28 w 163"/>
                    <a:gd name="T71" fmla="*/ 123 h 279"/>
                    <a:gd name="T72" fmla="*/ 31 w 163"/>
                    <a:gd name="T73" fmla="*/ 126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0" name="Freeform 131">
                  <a:extLst>
                    <a:ext uri="{FF2B5EF4-FFF2-40B4-BE49-F238E27FC236}">
                      <a16:creationId xmlns:a16="http://schemas.microsoft.com/office/drawing/2014/main" id="{9C339A03-2B93-4D51-8594-2A337FBE415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41" y="2799"/>
                  <a:ext cx="153" cy="99"/>
                </a:xfrm>
                <a:custGeom>
                  <a:avLst/>
                  <a:gdLst>
                    <a:gd name="T0" fmla="*/ 3 w 153"/>
                    <a:gd name="T1" fmla="*/ 54 h 99"/>
                    <a:gd name="T2" fmla="*/ 36 w 153"/>
                    <a:gd name="T3" fmla="*/ 30 h 99"/>
                    <a:gd name="T4" fmla="*/ 63 w 153"/>
                    <a:gd name="T5" fmla="*/ 24 h 99"/>
                    <a:gd name="T6" fmla="*/ 69 w 153"/>
                    <a:gd name="T7" fmla="*/ 33 h 99"/>
                    <a:gd name="T8" fmla="*/ 105 w 153"/>
                    <a:gd name="T9" fmla="*/ 12 h 99"/>
                    <a:gd name="T10" fmla="*/ 123 w 153"/>
                    <a:gd name="T11" fmla="*/ 0 h 99"/>
                    <a:gd name="T12" fmla="*/ 147 w 153"/>
                    <a:gd name="T13" fmla="*/ 30 h 99"/>
                    <a:gd name="T14" fmla="*/ 132 w 153"/>
                    <a:gd name="T15" fmla="*/ 84 h 99"/>
                    <a:gd name="T16" fmla="*/ 102 w 153"/>
                    <a:gd name="T17" fmla="*/ 99 h 99"/>
                    <a:gd name="T18" fmla="*/ 75 w 153"/>
                    <a:gd name="T19" fmla="*/ 84 h 99"/>
                    <a:gd name="T20" fmla="*/ 63 w 153"/>
                    <a:gd name="T21" fmla="*/ 48 h 99"/>
                    <a:gd name="T22" fmla="*/ 45 w 153"/>
                    <a:gd name="T23" fmla="*/ 57 h 99"/>
                    <a:gd name="T24" fmla="*/ 27 w 153"/>
                    <a:gd name="T25" fmla="*/ 51 h 99"/>
                    <a:gd name="T26" fmla="*/ 0 w 153"/>
                    <a:gd name="T27" fmla="*/ 66 h 99"/>
                    <a:gd name="T28" fmla="*/ 3 w 153"/>
                    <a:gd name="T29" fmla="*/ 54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1" name="Freeform 132">
                  <a:extLst>
                    <a:ext uri="{FF2B5EF4-FFF2-40B4-BE49-F238E27FC236}">
                      <a16:creationId xmlns:a16="http://schemas.microsoft.com/office/drawing/2014/main" id="{2DDDA9A2-9AAE-4493-AA76-188803A9F70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52" y="2720"/>
                  <a:ext cx="29" cy="43"/>
                </a:xfrm>
                <a:custGeom>
                  <a:avLst/>
                  <a:gdLst>
                    <a:gd name="T0" fmla="*/ 1 w 29"/>
                    <a:gd name="T1" fmla="*/ 34 h 43"/>
                    <a:gd name="T2" fmla="*/ 22 w 29"/>
                    <a:gd name="T3" fmla="*/ 13 h 43"/>
                    <a:gd name="T4" fmla="*/ 19 w 29"/>
                    <a:gd name="T5" fmla="*/ 31 h 43"/>
                    <a:gd name="T6" fmla="*/ 1 w 29"/>
                    <a:gd name="T7" fmla="*/ 34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2" name="Freeform 133">
                  <a:extLst>
                    <a:ext uri="{FF2B5EF4-FFF2-40B4-BE49-F238E27FC236}">
                      <a16:creationId xmlns:a16="http://schemas.microsoft.com/office/drawing/2014/main" id="{4A6141AB-4198-4C0F-BB3A-89D9FFD3091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2" y="3000"/>
                  <a:ext cx="48" cy="81"/>
                </a:xfrm>
                <a:custGeom>
                  <a:avLst/>
                  <a:gdLst>
                    <a:gd name="T0" fmla="*/ 24 w 48"/>
                    <a:gd name="T1" fmla="*/ 81 h 81"/>
                    <a:gd name="T2" fmla="*/ 0 w 48"/>
                    <a:gd name="T3" fmla="*/ 63 h 81"/>
                    <a:gd name="T4" fmla="*/ 0 w 48"/>
                    <a:gd name="T5" fmla="*/ 33 h 81"/>
                    <a:gd name="T6" fmla="*/ 12 w 48"/>
                    <a:gd name="T7" fmla="*/ 0 h 81"/>
                    <a:gd name="T8" fmla="*/ 21 w 48"/>
                    <a:gd name="T9" fmla="*/ 21 h 81"/>
                    <a:gd name="T10" fmla="*/ 24 w 48"/>
                    <a:gd name="T11" fmla="*/ 42 h 81"/>
                    <a:gd name="T12" fmla="*/ 24 w 48"/>
                    <a:gd name="T13" fmla="*/ 60 h 81"/>
                    <a:gd name="T14" fmla="*/ 24 w 48"/>
                    <a:gd name="T15" fmla="*/ 81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3" name="Freeform 134">
                  <a:extLst>
                    <a:ext uri="{FF2B5EF4-FFF2-40B4-BE49-F238E27FC236}">
                      <a16:creationId xmlns:a16="http://schemas.microsoft.com/office/drawing/2014/main" id="{75F444B9-1C83-43B1-9E9B-CCBE416DA36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70" y="3141"/>
                  <a:ext cx="38" cy="15"/>
                </a:xfrm>
                <a:custGeom>
                  <a:avLst/>
                  <a:gdLst>
                    <a:gd name="T0" fmla="*/ 24 w 38"/>
                    <a:gd name="T1" fmla="*/ 15 h 15"/>
                    <a:gd name="T2" fmla="*/ 18 w 38"/>
                    <a:gd name="T3" fmla="*/ 0 h 15"/>
                    <a:gd name="T4" fmla="*/ 33 w 38"/>
                    <a:gd name="T5" fmla="*/ 12 h 15"/>
                    <a:gd name="T6" fmla="*/ 24 w 38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4" name="Freeform 135">
                  <a:extLst>
                    <a:ext uri="{FF2B5EF4-FFF2-40B4-BE49-F238E27FC236}">
                      <a16:creationId xmlns:a16="http://schemas.microsoft.com/office/drawing/2014/main" id="{A2C3FA18-FBF5-46AA-8264-0EF491B9DD9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7" y="3132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5" name="Freeform 136">
                  <a:extLst>
                    <a:ext uri="{FF2B5EF4-FFF2-40B4-BE49-F238E27FC236}">
                      <a16:creationId xmlns:a16="http://schemas.microsoft.com/office/drawing/2014/main" id="{AC370FF3-A12C-4BCD-B05B-7F6606FC6F1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6" y="3006"/>
                  <a:ext cx="184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51 w 184"/>
                    <a:gd name="T3" fmla="*/ 0 h 180"/>
                    <a:gd name="T4" fmla="*/ 117 w 184"/>
                    <a:gd name="T5" fmla="*/ 27 h 180"/>
                    <a:gd name="T6" fmla="*/ 150 w 184"/>
                    <a:gd name="T7" fmla="*/ 18 h 180"/>
                    <a:gd name="T8" fmla="*/ 171 w 184"/>
                    <a:gd name="T9" fmla="*/ 0 h 180"/>
                    <a:gd name="T10" fmla="*/ 162 w 184"/>
                    <a:gd name="T11" fmla="*/ 21 h 180"/>
                    <a:gd name="T12" fmla="*/ 147 w 184"/>
                    <a:gd name="T13" fmla="*/ 45 h 180"/>
                    <a:gd name="T14" fmla="*/ 105 w 184"/>
                    <a:gd name="T15" fmla="*/ 36 h 180"/>
                    <a:gd name="T16" fmla="*/ 78 w 184"/>
                    <a:gd name="T17" fmla="*/ 24 h 180"/>
                    <a:gd name="T18" fmla="*/ 69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63 w 184"/>
                    <a:gd name="T25" fmla="*/ 78 h 180"/>
                    <a:gd name="T26" fmla="*/ 120 w 184"/>
                    <a:gd name="T27" fmla="*/ 72 h 180"/>
                    <a:gd name="T28" fmla="*/ 93 w 184"/>
                    <a:gd name="T29" fmla="*/ 81 h 180"/>
                    <a:gd name="T30" fmla="*/ 75 w 184"/>
                    <a:gd name="T31" fmla="*/ 87 h 180"/>
                    <a:gd name="T32" fmla="*/ 84 w 184"/>
                    <a:gd name="T33" fmla="*/ 123 h 180"/>
                    <a:gd name="T34" fmla="*/ 99 w 184"/>
                    <a:gd name="T35" fmla="*/ 150 h 180"/>
                    <a:gd name="T36" fmla="*/ 78 w 184"/>
                    <a:gd name="T37" fmla="*/ 159 h 180"/>
                    <a:gd name="T38" fmla="*/ 66 w 184"/>
                    <a:gd name="T39" fmla="*/ 147 h 180"/>
                    <a:gd name="T40" fmla="*/ 54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6" name="Freeform 137">
                  <a:extLst>
                    <a:ext uri="{FF2B5EF4-FFF2-40B4-BE49-F238E27FC236}">
                      <a16:creationId xmlns:a16="http://schemas.microsoft.com/office/drawing/2014/main" id="{153851D7-FB3C-4C8F-9AB6-EE19607BABB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6" y="3249"/>
                  <a:ext cx="114" cy="48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5 h 48"/>
                    <a:gd name="T10" fmla="*/ 93 w 114"/>
                    <a:gd name="T11" fmla="*/ 21 h 48"/>
                    <a:gd name="T12" fmla="*/ 51 w 114"/>
                    <a:gd name="T13" fmla="*/ 18 h 48"/>
                    <a:gd name="T14" fmla="*/ 39 w 114"/>
                    <a:gd name="T15" fmla="*/ 21 h 48"/>
                    <a:gd name="T16" fmla="*/ 48 w 114"/>
                    <a:gd name="T17" fmla="*/ 27 h 48"/>
                    <a:gd name="T18" fmla="*/ 33 w 114"/>
                    <a:gd name="T19" fmla="*/ 48 h 48"/>
                    <a:gd name="T20" fmla="*/ 0 w 114"/>
                    <a:gd name="T21" fmla="*/ 24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7" name="Freeform 138">
                  <a:extLst>
                    <a:ext uri="{FF2B5EF4-FFF2-40B4-BE49-F238E27FC236}">
                      <a16:creationId xmlns:a16="http://schemas.microsoft.com/office/drawing/2014/main" id="{6EA8E463-FF5F-44B3-B71D-F178D289FAA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04" y="3256"/>
                  <a:ext cx="97" cy="56"/>
                </a:xfrm>
                <a:custGeom>
                  <a:avLst/>
                  <a:gdLst>
                    <a:gd name="T0" fmla="*/ 3 w 97"/>
                    <a:gd name="T1" fmla="*/ 50 h 56"/>
                    <a:gd name="T2" fmla="*/ 6 w 97"/>
                    <a:gd name="T3" fmla="*/ 35 h 56"/>
                    <a:gd name="T4" fmla="*/ 78 w 97"/>
                    <a:gd name="T5" fmla="*/ 8 h 56"/>
                    <a:gd name="T6" fmla="*/ 90 w 97"/>
                    <a:gd name="T7" fmla="*/ 2 h 56"/>
                    <a:gd name="T8" fmla="*/ 96 w 97"/>
                    <a:gd name="T9" fmla="*/ 20 h 56"/>
                    <a:gd name="T10" fmla="*/ 87 w 97"/>
                    <a:gd name="T11" fmla="*/ 23 h 56"/>
                    <a:gd name="T12" fmla="*/ 78 w 97"/>
                    <a:gd name="T13" fmla="*/ 29 h 56"/>
                    <a:gd name="T14" fmla="*/ 60 w 97"/>
                    <a:gd name="T15" fmla="*/ 35 h 56"/>
                    <a:gd name="T16" fmla="*/ 15 w 97"/>
                    <a:gd name="T17" fmla="*/ 56 h 56"/>
                    <a:gd name="T18" fmla="*/ 3 w 97"/>
                    <a:gd name="T19" fmla="*/ 53 h 56"/>
                    <a:gd name="T20" fmla="*/ 0 w 97"/>
                    <a:gd name="T21" fmla="*/ 44 h 56"/>
                    <a:gd name="T22" fmla="*/ 3 w 97"/>
                    <a:gd name="T23" fmla="*/ 50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8" name="Freeform 139">
                  <a:extLst>
                    <a:ext uri="{FF2B5EF4-FFF2-40B4-BE49-F238E27FC236}">
                      <a16:creationId xmlns:a16="http://schemas.microsoft.com/office/drawing/2014/main" id="{68F1E3C2-93FF-4429-92DD-FFD10B7121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2" y="3246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9" name="Freeform 140">
                  <a:extLst>
                    <a:ext uri="{FF2B5EF4-FFF2-40B4-BE49-F238E27FC236}">
                      <a16:creationId xmlns:a16="http://schemas.microsoft.com/office/drawing/2014/main" id="{2D85E579-2C33-4390-B7F9-4D8726D2676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13" y="3194"/>
                  <a:ext cx="29" cy="33"/>
                </a:xfrm>
                <a:custGeom>
                  <a:avLst/>
                  <a:gdLst>
                    <a:gd name="T0" fmla="*/ 12 w 29"/>
                    <a:gd name="T1" fmla="*/ 28 h 33"/>
                    <a:gd name="T2" fmla="*/ 27 w 29"/>
                    <a:gd name="T3" fmla="*/ 22 h 33"/>
                    <a:gd name="T4" fmla="*/ 24 w 29"/>
                    <a:gd name="T5" fmla="*/ 31 h 33"/>
                    <a:gd name="T6" fmla="*/ 12 w 29"/>
                    <a:gd name="T7" fmla="*/ 28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0" name="Freeform 141">
                  <a:extLst>
                    <a:ext uri="{FF2B5EF4-FFF2-40B4-BE49-F238E27FC236}">
                      <a16:creationId xmlns:a16="http://schemas.microsoft.com/office/drawing/2014/main" id="{31FFE27D-99C2-4A30-BFB3-63EB8B338A4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94" y="3234"/>
                  <a:ext cx="33" cy="24"/>
                </a:xfrm>
                <a:custGeom>
                  <a:avLst/>
                  <a:gdLst>
                    <a:gd name="T0" fmla="*/ 25 w 33"/>
                    <a:gd name="T1" fmla="*/ 0 h 24"/>
                    <a:gd name="T2" fmla="*/ 25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1" name="Freeform 142">
                  <a:extLst>
                    <a:ext uri="{FF2B5EF4-FFF2-40B4-BE49-F238E27FC236}">
                      <a16:creationId xmlns:a16="http://schemas.microsoft.com/office/drawing/2014/main" id="{D222F1B0-7EEC-457F-8309-A822706EF81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14" y="3078"/>
                  <a:ext cx="607" cy="228"/>
                </a:xfrm>
                <a:custGeom>
                  <a:avLst/>
                  <a:gdLst>
                    <a:gd name="T0" fmla="*/ 238 w 607"/>
                    <a:gd name="T1" fmla="*/ 186 h 228"/>
                    <a:gd name="T2" fmla="*/ 217 w 607"/>
                    <a:gd name="T3" fmla="*/ 177 h 228"/>
                    <a:gd name="T4" fmla="*/ 223 w 607"/>
                    <a:gd name="T5" fmla="*/ 201 h 228"/>
                    <a:gd name="T6" fmla="*/ 244 w 607"/>
                    <a:gd name="T7" fmla="*/ 192 h 228"/>
                    <a:gd name="T8" fmla="*/ 262 w 607"/>
                    <a:gd name="T9" fmla="*/ 198 h 228"/>
                    <a:gd name="T10" fmla="*/ 334 w 607"/>
                    <a:gd name="T11" fmla="*/ 216 h 228"/>
                    <a:gd name="T12" fmla="*/ 382 w 607"/>
                    <a:gd name="T13" fmla="*/ 213 h 228"/>
                    <a:gd name="T14" fmla="*/ 385 w 607"/>
                    <a:gd name="T15" fmla="*/ 204 h 228"/>
                    <a:gd name="T16" fmla="*/ 367 w 607"/>
                    <a:gd name="T17" fmla="*/ 192 h 228"/>
                    <a:gd name="T18" fmla="*/ 361 w 607"/>
                    <a:gd name="T19" fmla="*/ 183 h 228"/>
                    <a:gd name="T20" fmla="*/ 379 w 607"/>
                    <a:gd name="T21" fmla="*/ 189 h 228"/>
                    <a:gd name="T22" fmla="*/ 433 w 607"/>
                    <a:gd name="T23" fmla="*/ 171 h 228"/>
                    <a:gd name="T24" fmla="*/ 469 w 607"/>
                    <a:gd name="T25" fmla="*/ 186 h 228"/>
                    <a:gd name="T26" fmla="*/ 511 w 607"/>
                    <a:gd name="T27" fmla="*/ 216 h 228"/>
                    <a:gd name="T28" fmla="*/ 538 w 607"/>
                    <a:gd name="T29" fmla="*/ 228 h 228"/>
                    <a:gd name="T30" fmla="*/ 577 w 607"/>
                    <a:gd name="T31" fmla="*/ 225 h 228"/>
                    <a:gd name="T32" fmla="*/ 601 w 607"/>
                    <a:gd name="T33" fmla="*/ 222 h 228"/>
                    <a:gd name="T34" fmla="*/ 592 w 607"/>
                    <a:gd name="T35" fmla="*/ 204 h 228"/>
                    <a:gd name="T36" fmla="*/ 571 w 607"/>
                    <a:gd name="T37" fmla="*/ 201 h 228"/>
                    <a:gd name="T38" fmla="*/ 553 w 607"/>
                    <a:gd name="T39" fmla="*/ 189 h 228"/>
                    <a:gd name="T40" fmla="*/ 535 w 607"/>
                    <a:gd name="T41" fmla="*/ 183 h 228"/>
                    <a:gd name="T42" fmla="*/ 505 w 607"/>
                    <a:gd name="T43" fmla="*/ 153 h 228"/>
                    <a:gd name="T44" fmla="*/ 502 w 607"/>
                    <a:gd name="T45" fmla="*/ 144 h 228"/>
                    <a:gd name="T46" fmla="*/ 511 w 607"/>
                    <a:gd name="T47" fmla="*/ 141 h 228"/>
                    <a:gd name="T48" fmla="*/ 502 w 607"/>
                    <a:gd name="T49" fmla="*/ 123 h 228"/>
                    <a:gd name="T50" fmla="*/ 475 w 607"/>
                    <a:gd name="T51" fmla="*/ 114 h 228"/>
                    <a:gd name="T52" fmla="*/ 466 w 607"/>
                    <a:gd name="T53" fmla="*/ 111 h 228"/>
                    <a:gd name="T54" fmla="*/ 355 w 607"/>
                    <a:gd name="T55" fmla="*/ 66 h 228"/>
                    <a:gd name="T56" fmla="*/ 280 w 607"/>
                    <a:gd name="T57" fmla="*/ 42 h 228"/>
                    <a:gd name="T58" fmla="*/ 241 w 607"/>
                    <a:gd name="T59" fmla="*/ 33 h 228"/>
                    <a:gd name="T60" fmla="*/ 223 w 607"/>
                    <a:gd name="T61" fmla="*/ 27 h 228"/>
                    <a:gd name="T62" fmla="*/ 178 w 607"/>
                    <a:gd name="T63" fmla="*/ 42 h 228"/>
                    <a:gd name="T64" fmla="*/ 166 w 607"/>
                    <a:gd name="T65" fmla="*/ 18 h 228"/>
                    <a:gd name="T66" fmla="*/ 142 w 607"/>
                    <a:gd name="T67" fmla="*/ 9 h 228"/>
                    <a:gd name="T68" fmla="*/ 142 w 607"/>
                    <a:gd name="T69" fmla="*/ 24 h 228"/>
                    <a:gd name="T70" fmla="*/ 166 w 607"/>
                    <a:gd name="T71" fmla="*/ 39 h 228"/>
                    <a:gd name="T72" fmla="*/ 172 w 607"/>
                    <a:gd name="T73" fmla="*/ 48 h 228"/>
                    <a:gd name="T74" fmla="*/ 163 w 607"/>
                    <a:gd name="T75" fmla="*/ 51 h 228"/>
                    <a:gd name="T76" fmla="*/ 151 w 607"/>
                    <a:gd name="T77" fmla="*/ 63 h 228"/>
                    <a:gd name="T78" fmla="*/ 124 w 607"/>
                    <a:gd name="T79" fmla="*/ 72 h 228"/>
                    <a:gd name="T80" fmla="*/ 109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115 w 607"/>
                    <a:gd name="T109" fmla="*/ 99 h 228"/>
                    <a:gd name="T110" fmla="*/ 133 w 607"/>
                    <a:gd name="T111" fmla="*/ 93 h 228"/>
                    <a:gd name="T112" fmla="*/ 136 w 607"/>
                    <a:gd name="T113" fmla="*/ 102 h 228"/>
                    <a:gd name="T114" fmla="*/ 220 w 607"/>
                    <a:gd name="T115" fmla="*/ 132 h 228"/>
                    <a:gd name="T116" fmla="*/ 238 w 607"/>
                    <a:gd name="T117" fmla="*/ 147 h 228"/>
                    <a:gd name="T118" fmla="*/ 274 w 607"/>
                    <a:gd name="T119" fmla="*/ 198 h 228"/>
                    <a:gd name="T120" fmla="*/ 238 w 607"/>
                    <a:gd name="T121" fmla="*/ 186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2" name="Freeform 143">
                  <a:extLst>
                    <a:ext uri="{FF2B5EF4-FFF2-40B4-BE49-F238E27FC236}">
                      <a16:creationId xmlns:a16="http://schemas.microsoft.com/office/drawing/2014/main" id="{FE2B9A29-305F-4273-BD98-E841DA028D7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2" y="3090"/>
                  <a:ext cx="58" cy="27"/>
                </a:xfrm>
                <a:custGeom>
                  <a:avLst/>
                  <a:gdLst>
                    <a:gd name="T0" fmla="*/ 6 w 58"/>
                    <a:gd name="T1" fmla="*/ 9 h 27"/>
                    <a:gd name="T2" fmla="*/ 24 w 58"/>
                    <a:gd name="T3" fmla="*/ 3 h 27"/>
                    <a:gd name="T4" fmla="*/ 33 w 58"/>
                    <a:gd name="T5" fmla="*/ 0 h 27"/>
                    <a:gd name="T6" fmla="*/ 12 w 58"/>
                    <a:gd name="T7" fmla="*/ 18 h 27"/>
                    <a:gd name="T8" fmla="*/ 3 w 58"/>
                    <a:gd name="T9" fmla="*/ 24 h 27"/>
                    <a:gd name="T10" fmla="*/ 6 w 58"/>
                    <a:gd name="T11" fmla="*/ 9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3" name="Freeform 144">
                  <a:extLst>
                    <a:ext uri="{FF2B5EF4-FFF2-40B4-BE49-F238E27FC236}">
                      <a16:creationId xmlns:a16="http://schemas.microsoft.com/office/drawing/2014/main" id="{3D5BEA6C-4BFD-43E9-AD09-8EA3D27E8E4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6" y="3090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4" name="Freeform 145">
                  <a:extLst>
                    <a:ext uri="{FF2B5EF4-FFF2-40B4-BE49-F238E27FC236}">
                      <a16:creationId xmlns:a16="http://schemas.microsoft.com/office/drawing/2014/main" id="{20DF1B74-FDDB-4C6A-B1FA-56155CC3802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48" y="3097"/>
                  <a:ext cx="146" cy="107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32 h 107"/>
                    <a:gd name="T8" fmla="*/ 132 w 146"/>
                    <a:gd name="T9" fmla="*/ 56 h 107"/>
                    <a:gd name="T10" fmla="*/ 111 w 146"/>
                    <a:gd name="T11" fmla="*/ 44 h 107"/>
                    <a:gd name="T12" fmla="*/ 108 w 146"/>
                    <a:gd name="T13" fmla="*/ 62 h 107"/>
                    <a:gd name="T14" fmla="*/ 105 w 146"/>
                    <a:gd name="T15" fmla="*/ 77 h 107"/>
                    <a:gd name="T16" fmla="*/ 87 w 146"/>
                    <a:gd name="T17" fmla="*/ 86 h 107"/>
                    <a:gd name="T18" fmla="*/ 51 w 146"/>
                    <a:gd name="T19" fmla="*/ 107 h 107"/>
                    <a:gd name="T20" fmla="*/ 33 w 146"/>
                    <a:gd name="T21" fmla="*/ 101 h 107"/>
                    <a:gd name="T22" fmla="*/ 18 w 146"/>
                    <a:gd name="T23" fmla="*/ 98 h 107"/>
                    <a:gd name="T24" fmla="*/ 0 w 146"/>
                    <a:gd name="T25" fmla="*/ 92 h 107"/>
                    <a:gd name="T26" fmla="*/ 12 w 146"/>
                    <a:gd name="T27" fmla="*/ 77 h 107"/>
                    <a:gd name="T28" fmla="*/ 30 w 146"/>
                    <a:gd name="T29" fmla="*/ 83 h 107"/>
                    <a:gd name="T30" fmla="*/ 60 w 146"/>
                    <a:gd name="T31" fmla="*/ 80 h 107"/>
                    <a:gd name="T32" fmla="*/ 87 w 146"/>
                    <a:gd name="T33" fmla="*/ 59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5" name="Freeform 146">
                  <a:extLst>
                    <a:ext uri="{FF2B5EF4-FFF2-40B4-BE49-F238E27FC236}">
                      <a16:creationId xmlns:a16="http://schemas.microsoft.com/office/drawing/2014/main" id="{FC204CF2-62E6-4CA4-9D89-A0C3A2336CF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0" y="3153"/>
                  <a:ext cx="34" cy="41"/>
                </a:xfrm>
                <a:custGeom>
                  <a:avLst/>
                  <a:gdLst>
                    <a:gd name="T0" fmla="*/ 13 w 34"/>
                    <a:gd name="T1" fmla="*/ 24 h 41"/>
                    <a:gd name="T2" fmla="*/ 13 w 34"/>
                    <a:gd name="T3" fmla="*/ 0 h 41"/>
                    <a:gd name="T4" fmla="*/ 34 w 34"/>
                    <a:gd name="T5" fmla="*/ 24 h 41"/>
                    <a:gd name="T6" fmla="*/ 13 w 34"/>
                    <a:gd name="T7" fmla="*/ 33 h 41"/>
                    <a:gd name="T8" fmla="*/ 13 w 34"/>
                    <a:gd name="T9" fmla="*/ 24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6" name="Freeform 147">
                  <a:extLst>
                    <a:ext uri="{FF2B5EF4-FFF2-40B4-BE49-F238E27FC236}">
                      <a16:creationId xmlns:a16="http://schemas.microsoft.com/office/drawing/2014/main" id="{B5BDB2D7-F5C3-4D42-973A-469CDCFB5D2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2" y="3163"/>
                  <a:ext cx="39" cy="41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23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7" name="Freeform 148">
                  <a:extLst>
                    <a:ext uri="{FF2B5EF4-FFF2-40B4-BE49-F238E27FC236}">
                      <a16:creationId xmlns:a16="http://schemas.microsoft.com/office/drawing/2014/main" id="{E2C9666B-991B-451B-A104-05CA0C8653C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38" y="3177"/>
                  <a:ext cx="26" cy="24"/>
                </a:xfrm>
                <a:custGeom>
                  <a:avLst/>
                  <a:gdLst>
                    <a:gd name="T0" fmla="*/ 16 w 26"/>
                    <a:gd name="T1" fmla="*/ 21 h 24"/>
                    <a:gd name="T2" fmla="*/ 13 w 26"/>
                    <a:gd name="T3" fmla="*/ 0 h 24"/>
                    <a:gd name="T4" fmla="*/ 22 w 26"/>
                    <a:gd name="T5" fmla="*/ 24 h 24"/>
                    <a:gd name="T6" fmla="*/ 16 w 26"/>
                    <a:gd name="T7" fmla="*/ 21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8" name="Freeform 149">
                  <a:extLst>
                    <a:ext uri="{FF2B5EF4-FFF2-40B4-BE49-F238E27FC236}">
                      <a16:creationId xmlns:a16="http://schemas.microsoft.com/office/drawing/2014/main" id="{1E07A735-B651-4499-9C8C-A34F3162FF3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1" y="3183"/>
                  <a:ext cx="28" cy="21"/>
                </a:xfrm>
                <a:custGeom>
                  <a:avLst/>
                  <a:gdLst>
                    <a:gd name="T0" fmla="*/ 16 w 28"/>
                    <a:gd name="T1" fmla="*/ 21 h 21"/>
                    <a:gd name="T2" fmla="*/ 13 w 28"/>
                    <a:gd name="T3" fmla="*/ 0 h 21"/>
                    <a:gd name="T4" fmla="*/ 25 w 28"/>
                    <a:gd name="T5" fmla="*/ 12 h 21"/>
                    <a:gd name="T6" fmla="*/ 16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9" name="Freeform 150">
                  <a:extLst>
                    <a:ext uri="{FF2B5EF4-FFF2-40B4-BE49-F238E27FC236}">
                      <a16:creationId xmlns:a16="http://schemas.microsoft.com/office/drawing/2014/main" id="{E2C00F83-6AA6-42F3-A0D3-658F0C97ED9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66" y="3208"/>
                  <a:ext cx="24" cy="20"/>
                </a:xfrm>
                <a:custGeom>
                  <a:avLst/>
                  <a:gdLst>
                    <a:gd name="T0" fmla="*/ 0 w 24"/>
                    <a:gd name="T1" fmla="*/ 8 h 20"/>
                    <a:gd name="T2" fmla="*/ 24 w 24"/>
                    <a:gd name="T3" fmla="*/ 14 h 20"/>
                    <a:gd name="T4" fmla="*/ 3 w 24"/>
                    <a:gd name="T5" fmla="*/ 14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0" name="Freeform 151">
                  <a:extLst>
                    <a:ext uri="{FF2B5EF4-FFF2-40B4-BE49-F238E27FC236}">
                      <a16:creationId xmlns:a16="http://schemas.microsoft.com/office/drawing/2014/main" id="{5B890BA7-8A5B-4952-8634-97825817D9B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23" y="3417"/>
                  <a:ext cx="81" cy="54"/>
                </a:xfrm>
                <a:custGeom>
                  <a:avLst/>
                  <a:gdLst>
                    <a:gd name="T0" fmla="*/ 39 w 81"/>
                    <a:gd name="T1" fmla="*/ 27 h 54"/>
                    <a:gd name="T2" fmla="*/ 45 w 81"/>
                    <a:gd name="T3" fmla="*/ 6 h 54"/>
                    <a:gd name="T4" fmla="*/ 81 w 81"/>
                    <a:gd name="T5" fmla="*/ 33 h 54"/>
                    <a:gd name="T6" fmla="*/ 39 w 81"/>
                    <a:gd name="T7" fmla="*/ 27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1" name="Freeform 152">
                  <a:extLst>
                    <a:ext uri="{FF2B5EF4-FFF2-40B4-BE49-F238E27FC236}">
                      <a16:creationId xmlns:a16="http://schemas.microsoft.com/office/drawing/2014/main" id="{161AA74D-BF19-4D6F-8991-508973C281C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53" y="3330"/>
                  <a:ext cx="1079" cy="486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9 h 486"/>
                    <a:gd name="T34" fmla="*/ 1079 w 1079"/>
                    <a:gd name="T35" fmla="*/ 306 h 486"/>
                    <a:gd name="T36" fmla="*/ 1004 w 1079"/>
                    <a:gd name="T37" fmla="*/ 399 h 486"/>
                    <a:gd name="T38" fmla="*/ 947 w 1079"/>
                    <a:gd name="T39" fmla="*/ 444 h 486"/>
                    <a:gd name="T40" fmla="*/ 842 w 1079"/>
                    <a:gd name="T41" fmla="*/ 465 h 486"/>
                    <a:gd name="T42" fmla="*/ 818 w 1079"/>
                    <a:gd name="T43" fmla="*/ 480 h 486"/>
                    <a:gd name="T44" fmla="*/ 722 w 1079"/>
                    <a:gd name="T45" fmla="*/ 480 h 486"/>
                    <a:gd name="T46" fmla="*/ 674 w 1079"/>
                    <a:gd name="T47" fmla="*/ 456 h 486"/>
                    <a:gd name="T48" fmla="*/ 677 w 1079"/>
                    <a:gd name="T49" fmla="*/ 402 h 486"/>
                    <a:gd name="T50" fmla="*/ 647 w 1079"/>
                    <a:gd name="T51" fmla="*/ 414 h 486"/>
                    <a:gd name="T52" fmla="*/ 602 w 1079"/>
                    <a:gd name="T53" fmla="*/ 441 h 486"/>
                    <a:gd name="T54" fmla="*/ 512 w 1079"/>
                    <a:gd name="T55" fmla="*/ 399 h 486"/>
                    <a:gd name="T56" fmla="*/ 416 w 1079"/>
                    <a:gd name="T57" fmla="*/ 402 h 486"/>
                    <a:gd name="T58" fmla="*/ 320 w 1079"/>
                    <a:gd name="T59" fmla="*/ 411 h 486"/>
                    <a:gd name="T60" fmla="*/ 239 w 1079"/>
                    <a:gd name="T61" fmla="*/ 405 h 486"/>
                    <a:gd name="T62" fmla="*/ 179 w 1079"/>
                    <a:gd name="T63" fmla="*/ 423 h 486"/>
                    <a:gd name="T64" fmla="*/ 116 w 1079"/>
                    <a:gd name="T65" fmla="*/ 378 h 486"/>
                    <a:gd name="T66" fmla="*/ 2 w 1079"/>
                    <a:gd name="T67" fmla="*/ 261 h 486"/>
                    <a:gd name="T68" fmla="*/ 17 w 1079"/>
                    <a:gd name="T69" fmla="*/ 249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2" name="Freeform 153">
                  <a:extLst>
                    <a:ext uri="{FF2B5EF4-FFF2-40B4-BE49-F238E27FC236}">
                      <a16:creationId xmlns:a16="http://schemas.microsoft.com/office/drawing/2014/main" id="{F536C0E2-1757-47E1-BAEE-34DF316D105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74" y="3822"/>
                  <a:ext cx="77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60 w 77"/>
                    <a:gd name="T3" fmla="*/ 0 h 42"/>
                    <a:gd name="T4" fmla="*/ 66 w 77"/>
                    <a:gd name="T5" fmla="*/ 30 h 42"/>
                    <a:gd name="T6" fmla="*/ 30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3" name="Freeform 154">
                  <a:extLst>
                    <a:ext uri="{FF2B5EF4-FFF2-40B4-BE49-F238E27FC236}">
                      <a16:creationId xmlns:a16="http://schemas.microsoft.com/office/drawing/2014/main" id="{AB674034-FC78-4E71-9420-2E82774F22A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59" y="3327"/>
                  <a:ext cx="29" cy="18"/>
                </a:xfrm>
                <a:custGeom>
                  <a:avLst/>
                  <a:gdLst>
                    <a:gd name="T0" fmla="*/ 2 w 29"/>
                    <a:gd name="T1" fmla="*/ 9 h 18"/>
                    <a:gd name="T2" fmla="*/ 11 w 29"/>
                    <a:gd name="T3" fmla="*/ 18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4" name="Freeform 155">
                  <a:extLst>
                    <a:ext uri="{FF2B5EF4-FFF2-40B4-BE49-F238E27FC236}">
                      <a16:creationId xmlns:a16="http://schemas.microsoft.com/office/drawing/2014/main" id="{14CCFC7C-861E-4BDB-839C-D4755978ACB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28" y="3281"/>
                  <a:ext cx="36" cy="49"/>
                </a:xfrm>
                <a:custGeom>
                  <a:avLst/>
                  <a:gdLst>
                    <a:gd name="T0" fmla="*/ 27 w 36"/>
                    <a:gd name="T1" fmla="*/ 49 h 49"/>
                    <a:gd name="T2" fmla="*/ 0 w 36"/>
                    <a:gd name="T3" fmla="*/ 19 h 49"/>
                    <a:gd name="T4" fmla="*/ 36 w 36"/>
                    <a:gd name="T5" fmla="*/ 13 h 49"/>
                    <a:gd name="T6" fmla="*/ 24 w 36"/>
                    <a:gd name="T7" fmla="*/ 31 h 49"/>
                    <a:gd name="T8" fmla="*/ 27 w 36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5" name="Freeform 156">
                  <a:extLst>
                    <a:ext uri="{FF2B5EF4-FFF2-40B4-BE49-F238E27FC236}">
                      <a16:creationId xmlns:a16="http://schemas.microsoft.com/office/drawing/2014/main" id="{27E7FE33-D93C-4A9A-9FB6-6E189E0735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59" y="3251"/>
                  <a:ext cx="39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39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6" name="Freeform 157">
                  <a:extLst>
                    <a:ext uri="{FF2B5EF4-FFF2-40B4-BE49-F238E27FC236}">
                      <a16:creationId xmlns:a16="http://schemas.microsoft.com/office/drawing/2014/main" id="{EAB068B5-577C-40D7-9A6D-249D7885633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96" y="3201"/>
                  <a:ext cx="44" cy="33"/>
                </a:xfrm>
                <a:custGeom>
                  <a:avLst/>
                  <a:gdLst>
                    <a:gd name="T0" fmla="*/ 20 w 44"/>
                    <a:gd name="T1" fmla="*/ 33 h 33"/>
                    <a:gd name="T2" fmla="*/ 2 w 44"/>
                    <a:gd name="T3" fmla="*/ 21 h 33"/>
                    <a:gd name="T4" fmla="*/ 26 w 44"/>
                    <a:gd name="T5" fmla="*/ 0 h 33"/>
                    <a:gd name="T6" fmla="*/ 20 w 44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7" name="Freeform 158">
                  <a:extLst>
                    <a:ext uri="{FF2B5EF4-FFF2-40B4-BE49-F238E27FC236}">
                      <a16:creationId xmlns:a16="http://schemas.microsoft.com/office/drawing/2014/main" id="{444B3265-AA4B-4040-928A-22FF09196C6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90" y="3135"/>
                  <a:ext cx="15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15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8" name="Freeform 159">
                  <a:extLst>
                    <a:ext uri="{FF2B5EF4-FFF2-40B4-BE49-F238E27FC236}">
                      <a16:creationId xmlns:a16="http://schemas.microsoft.com/office/drawing/2014/main" id="{F0225D93-CE6E-45EF-ABC2-B91511DB22C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399" y="1962"/>
                  <a:ext cx="23" cy="15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15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9" name="Freeform 160">
                  <a:extLst>
                    <a:ext uri="{FF2B5EF4-FFF2-40B4-BE49-F238E27FC236}">
                      <a16:creationId xmlns:a16="http://schemas.microsoft.com/office/drawing/2014/main" id="{4F5D9C5B-4F32-4923-84A1-72663958F53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27" y="1953"/>
                  <a:ext cx="31" cy="20"/>
                </a:xfrm>
                <a:custGeom>
                  <a:avLst/>
                  <a:gdLst>
                    <a:gd name="T0" fmla="*/ 16 w 31"/>
                    <a:gd name="T1" fmla="*/ 15 h 20"/>
                    <a:gd name="T2" fmla="*/ 4 w 31"/>
                    <a:gd name="T3" fmla="*/ 0 h 20"/>
                    <a:gd name="T4" fmla="*/ 16 w 31"/>
                    <a:gd name="T5" fmla="*/ 15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0" name="Freeform 161">
                  <a:extLst>
                    <a:ext uri="{FF2B5EF4-FFF2-40B4-BE49-F238E27FC236}">
                      <a16:creationId xmlns:a16="http://schemas.microsoft.com/office/drawing/2014/main" id="{11EF6EB4-9CBE-4B22-9841-BD8C4A077AE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0" y="1953"/>
                  <a:ext cx="64" cy="51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45 w 64"/>
                    <a:gd name="T5" fmla="*/ 12 h 51"/>
                    <a:gd name="T6" fmla="*/ 39 w 64"/>
                    <a:gd name="T7" fmla="*/ 51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1" name="Freeform 162">
                  <a:extLst>
                    <a:ext uri="{FF2B5EF4-FFF2-40B4-BE49-F238E27FC236}">
                      <a16:creationId xmlns:a16="http://schemas.microsoft.com/office/drawing/2014/main" id="{3CC88941-0037-4D5C-BDA4-F175F9A0316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0" y="651"/>
                  <a:ext cx="906" cy="630"/>
                </a:xfrm>
                <a:custGeom>
                  <a:avLst/>
                  <a:gdLst>
                    <a:gd name="T0" fmla="*/ 885 w 906"/>
                    <a:gd name="T1" fmla="*/ 504 h 630"/>
                    <a:gd name="T2" fmla="*/ 822 w 906"/>
                    <a:gd name="T3" fmla="*/ 477 h 630"/>
                    <a:gd name="T4" fmla="*/ 744 w 906"/>
                    <a:gd name="T5" fmla="*/ 417 h 630"/>
                    <a:gd name="T6" fmla="*/ 708 w 906"/>
                    <a:gd name="T7" fmla="*/ 390 h 630"/>
                    <a:gd name="T8" fmla="*/ 675 w 906"/>
                    <a:gd name="T9" fmla="*/ 363 h 630"/>
                    <a:gd name="T10" fmla="*/ 624 w 906"/>
                    <a:gd name="T11" fmla="*/ 330 h 630"/>
                    <a:gd name="T12" fmla="*/ 603 w 906"/>
                    <a:gd name="T13" fmla="*/ 309 h 630"/>
                    <a:gd name="T14" fmla="*/ 564 w 906"/>
                    <a:gd name="T15" fmla="*/ 303 h 630"/>
                    <a:gd name="T16" fmla="*/ 441 w 906"/>
                    <a:gd name="T17" fmla="*/ 294 h 630"/>
                    <a:gd name="T18" fmla="*/ 408 w 906"/>
                    <a:gd name="T19" fmla="*/ 273 h 630"/>
                    <a:gd name="T20" fmla="*/ 381 w 906"/>
                    <a:gd name="T21" fmla="*/ 291 h 630"/>
                    <a:gd name="T22" fmla="*/ 318 w 906"/>
                    <a:gd name="T23" fmla="*/ 330 h 630"/>
                    <a:gd name="T24" fmla="*/ 336 w 906"/>
                    <a:gd name="T25" fmla="*/ 381 h 630"/>
                    <a:gd name="T26" fmla="*/ 300 w 906"/>
                    <a:gd name="T27" fmla="*/ 351 h 630"/>
                    <a:gd name="T28" fmla="*/ 321 w 906"/>
                    <a:gd name="T29" fmla="*/ 375 h 630"/>
                    <a:gd name="T30" fmla="*/ 366 w 906"/>
                    <a:gd name="T31" fmla="*/ 408 h 630"/>
                    <a:gd name="T32" fmla="*/ 357 w 906"/>
                    <a:gd name="T33" fmla="*/ 438 h 630"/>
                    <a:gd name="T34" fmla="*/ 378 w 906"/>
                    <a:gd name="T35" fmla="*/ 510 h 630"/>
                    <a:gd name="T36" fmla="*/ 378 w 906"/>
                    <a:gd name="T37" fmla="*/ 546 h 630"/>
                    <a:gd name="T38" fmla="*/ 372 w 906"/>
                    <a:gd name="T39" fmla="*/ 591 h 630"/>
                    <a:gd name="T40" fmla="*/ 357 w 906"/>
                    <a:gd name="T41" fmla="*/ 630 h 630"/>
                    <a:gd name="T42" fmla="*/ 363 w 906"/>
                    <a:gd name="T43" fmla="*/ 585 h 630"/>
                    <a:gd name="T44" fmla="*/ 357 w 906"/>
                    <a:gd name="T45" fmla="*/ 537 h 630"/>
                    <a:gd name="T46" fmla="*/ 363 w 906"/>
                    <a:gd name="T47" fmla="*/ 501 h 630"/>
                    <a:gd name="T48" fmla="*/ 348 w 906"/>
                    <a:gd name="T49" fmla="*/ 462 h 630"/>
                    <a:gd name="T50" fmla="*/ 315 w 906"/>
                    <a:gd name="T51" fmla="*/ 438 h 630"/>
                    <a:gd name="T52" fmla="*/ 294 w 906"/>
                    <a:gd name="T53" fmla="*/ 468 h 630"/>
                    <a:gd name="T54" fmla="*/ 261 w 906"/>
                    <a:gd name="T55" fmla="*/ 444 h 630"/>
                    <a:gd name="T56" fmla="*/ 252 w 906"/>
                    <a:gd name="T57" fmla="*/ 456 h 630"/>
                    <a:gd name="T58" fmla="*/ 225 w 906"/>
                    <a:gd name="T59" fmla="*/ 456 h 630"/>
                    <a:gd name="T60" fmla="*/ 177 w 906"/>
                    <a:gd name="T61" fmla="*/ 420 h 630"/>
                    <a:gd name="T62" fmla="*/ 174 w 906"/>
                    <a:gd name="T63" fmla="*/ 384 h 630"/>
                    <a:gd name="T64" fmla="*/ 144 w 906"/>
                    <a:gd name="T65" fmla="*/ 369 h 630"/>
                    <a:gd name="T66" fmla="*/ 114 w 906"/>
                    <a:gd name="T67" fmla="*/ 384 h 630"/>
                    <a:gd name="T68" fmla="*/ 90 w 906"/>
                    <a:gd name="T69" fmla="*/ 366 h 630"/>
                    <a:gd name="T70" fmla="*/ 96 w 906"/>
                    <a:gd name="T71" fmla="*/ 315 h 630"/>
                    <a:gd name="T72" fmla="*/ 21 w 906"/>
                    <a:gd name="T73" fmla="*/ 315 h 630"/>
                    <a:gd name="T74" fmla="*/ 36 w 906"/>
                    <a:gd name="T75" fmla="*/ 222 h 630"/>
                    <a:gd name="T76" fmla="*/ 57 w 906"/>
                    <a:gd name="T77" fmla="*/ 207 h 630"/>
                    <a:gd name="T78" fmla="*/ 81 w 906"/>
                    <a:gd name="T79" fmla="*/ 174 h 630"/>
                    <a:gd name="T80" fmla="*/ 93 w 906"/>
                    <a:gd name="T81" fmla="*/ 13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8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14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588 w 906"/>
                    <a:gd name="T109" fmla="*/ 198 h 630"/>
                    <a:gd name="T110" fmla="*/ 750 w 906"/>
                    <a:gd name="T111" fmla="*/ 345 h 630"/>
                    <a:gd name="T112" fmla="*/ 906 w 906"/>
                    <a:gd name="T113" fmla="*/ 531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2" name="Freeform 163">
                  <a:extLst>
                    <a:ext uri="{FF2B5EF4-FFF2-40B4-BE49-F238E27FC236}">
                      <a16:creationId xmlns:a16="http://schemas.microsoft.com/office/drawing/2014/main" id="{3D1F149F-7448-4E99-AE47-96559FAFDCF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35" y="470"/>
                  <a:ext cx="155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96 w 155"/>
                    <a:gd name="T13" fmla="*/ 37 h 100"/>
                    <a:gd name="T14" fmla="*/ 123 w 155"/>
                    <a:gd name="T15" fmla="*/ 70 h 100"/>
                    <a:gd name="T16" fmla="*/ 150 w 155"/>
                    <a:gd name="T17" fmla="*/ 79 h 100"/>
                    <a:gd name="T18" fmla="*/ 153 w 155"/>
                    <a:gd name="T19" fmla="*/ 88 h 100"/>
                    <a:gd name="T20" fmla="*/ 135 w 155"/>
                    <a:gd name="T21" fmla="*/ 100 h 100"/>
                    <a:gd name="T22" fmla="*/ 105 w 155"/>
                    <a:gd name="T23" fmla="*/ 100 h 100"/>
                    <a:gd name="T24" fmla="*/ 90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3" name="Freeform 164">
                  <a:extLst>
                    <a:ext uri="{FF2B5EF4-FFF2-40B4-BE49-F238E27FC236}">
                      <a16:creationId xmlns:a16="http://schemas.microsoft.com/office/drawing/2014/main" id="{F34A039B-C9E9-4BCA-8E18-8874200ECEB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7" cy="53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59 w 67"/>
                    <a:gd name="T5" fmla="*/ 14 h 53"/>
                    <a:gd name="T6" fmla="*/ 65 w 67"/>
                    <a:gd name="T7" fmla="*/ 23 h 53"/>
                    <a:gd name="T8" fmla="*/ 47 w 67"/>
                    <a:gd name="T9" fmla="*/ 35 h 53"/>
                    <a:gd name="T10" fmla="*/ 47 w 67"/>
                    <a:gd name="T11" fmla="*/ 53 h 53"/>
                    <a:gd name="T12" fmla="*/ 38 w 67"/>
                    <a:gd name="T13" fmla="*/ 35 h 53"/>
                    <a:gd name="T14" fmla="*/ 20 w 67"/>
                    <a:gd name="T15" fmla="*/ 29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4" name="Freeform 165">
                  <a:extLst>
                    <a:ext uri="{FF2B5EF4-FFF2-40B4-BE49-F238E27FC236}">
                      <a16:creationId xmlns:a16="http://schemas.microsoft.com/office/drawing/2014/main" id="{39A14F04-794C-444B-8498-0BB96CF4E04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6" y="617"/>
                  <a:ext cx="31" cy="31"/>
                </a:xfrm>
                <a:custGeom>
                  <a:avLst/>
                  <a:gdLst>
                    <a:gd name="T0" fmla="*/ 8 w 31"/>
                    <a:gd name="T1" fmla="*/ 16 h 31"/>
                    <a:gd name="T2" fmla="*/ 23 w 31"/>
                    <a:gd name="T3" fmla="*/ 10 h 31"/>
                    <a:gd name="T4" fmla="*/ 17 w 31"/>
                    <a:gd name="T5" fmla="*/ 31 h 31"/>
                    <a:gd name="T6" fmla="*/ 8 w 31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5" name="Freeform 166">
                  <a:extLst>
                    <a:ext uri="{FF2B5EF4-FFF2-40B4-BE49-F238E27FC236}">
                      <a16:creationId xmlns:a16="http://schemas.microsoft.com/office/drawing/2014/main" id="{81FF05CB-06B8-4E7C-A4DE-4B7F98455D8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08" y="591"/>
                  <a:ext cx="70" cy="33"/>
                </a:xfrm>
                <a:custGeom>
                  <a:avLst/>
                  <a:gdLst>
                    <a:gd name="T0" fmla="*/ 24 w 70"/>
                    <a:gd name="T1" fmla="*/ 9 h 33"/>
                    <a:gd name="T2" fmla="*/ 63 w 70"/>
                    <a:gd name="T3" fmla="*/ 9 h 33"/>
                    <a:gd name="T4" fmla="*/ 69 w 70"/>
                    <a:gd name="T5" fmla="*/ 18 h 33"/>
                    <a:gd name="T6" fmla="*/ 42 w 70"/>
                    <a:gd name="T7" fmla="*/ 30 h 33"/>
                    <a:gd name="T8" fmla="*/ 33 w 70"/>
                    <a:gd name="T9" fmla="*/ 33 h 33"/>
                    <a:gd name="T10" fmla="*/ 18 w 70"/>
                    <a:gd name="T11" fmla="*/ 30 h 33"/>
                    <a:gd name="T12" fmla="*/ 9 w 70"/>
                    <a:gd name="T13" fmla="*/ 27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6" name="Freeform 167">
                  <a:extLst>
                    <a:ext uri="{FF2B5EF4-FFF2-40B4-BE49-F238E27FC236}">
                      <a16:creationId xmlns:a16="http://schemas.microsoft.com/office/drawing/2014/main" id="{64C2B25B-DE16-4FA7-B988-C6584C2B29E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05" y="553"/>
                  <a:ext cx="145" cy="77"/>
                </a:xfrm>
                <a:custGeom>
                  <a:avLst/>
                  <a:gdLst>
                    <a:gd name="T0" fmla="*/ 145 w 145"/>
                    <a:gd name="T1" fmla="*/ 29 h 77"/>
                    <a:gd name="T2" fmla="*/ 91 w 145"/>
                    <a:gd name="T3" fmla="*/ 35 h 77"/>
                    <a:gd name="T4" fmla="*/ 34 w 145"/>
                    <a:gd name="T5" fmla="*/ 41 h 77"/>
                    <a:gd name="T6" fmla="*/ 16 w 145"/>
                    <a:gd name="T7" fmla="*/ 53 h 77"/>
                    <a:gd name="T8" fmla="*/ 43 w 145"/>
                    <a:gd name="T9" fmla="*/ 68 h 77"/>
                    <a:gd name="T10" fmla="*/ 61 w 145"/>
                    <a:gd name="T11" fmla="*/ 71 h 77"/>
                    <a:gd name="T12" fmla="*/ 79 w 145"/>
                    <a:gd name="T13" fmla="*/ 77 h 77"/>
                    <a:gd name="T14" fmla="*/ 94 w 145"/>
                    <a:gd name="T15" fmla="*/ 56 h 77"/>
                    <a:gd name="T16" fmla="*/ 133 w 145"/>
                    <a:gd name="T17" fmla="*/ 41 h 77"/>
                    <a:gd name="T18" fmla="*/ 145 w 145"/>
                    <a:gd name="T19" fmla="*/ 2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7" name="Freeform 168">
                  <a:extLst>
                    <a:ext uri="{FF2B5EF4-FFF2-40B4-BE49-F238E27FC236}">
                      <a16:creationId xmlns:a16="http://schemas.microsoft.com/office/drawing/2014/main" id="{388F656A-DA87-4F24-9701-99ADFF283A0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7" cy="156"/>
                </a:xfrm>
                <a:custGeom>
                  <a:avLst/>
                  <a:gdLst>
                    <a:gd name="T0" fmla="*/ 324 w 397"/>
                    <a:gd name="T1" fmla="*/ 3 h 156"/>
                    <a:gd name="T2" fmla="*/ 303 w 397"/>
                    <a:gd name="T3" fmla="*/ 27 h 156"/>
                    <a:gd name="T4" fmla="*/ 294 w 397"/>
                    <a:gd name="T5" fmla="*/ 33 h 156"/>
                    <a:gd name="T6" fmla="*/ 309 w 397"/>
                    <a:gd name="T7" fmla="*/ 57 h 156"/>
                    <a:gd name="T8" fmla="*/ 387 w 397"/>
                    <a:gd name="T9" fmla="*/ 90 h 156"/>
                    <a:gd name="T10" fmla="*/ 324 w 397"/>
                    <a:gd name="T11" fmla="*/ 117 h 156"/>
                    <a:gd name="T12" fmla="*/ 309 w 397"/>
                    <a:gd name="T13" fmla="*/ 132 h 156"/>
                    <a:gd name="T14" fmla="*/ 291 w 397"/>
                    <a:gd name="T15" fmla="*/ 138 h 156"/>
                    <a:gd name="T16" fmla="*/ 240 w 397"/>
                    <a:gd name="T17" fmla="*/ 129 h 156"/>
                    <a:gd name="T18" fmla="*/ 207 w 397"/>
                    <a:gd name="T19" fmla="*/ 147 h 156"/>
                    <a:gd name="T20" fmla="*/ 177 w 397"/>
                    <a:gd name="T21" fmla="*/ 156 h 156"/>
                    <a:gd name="T22" fmla="*/ 147 w 397"/>
                    <a:gd name="T23" fmla="*/ 147 h 156"/>
                    <a:gd name="T24" fmla="*/ 126 w 397"/>
                    <a:gd name="T25" fmla="*/ 123 h 156"/>
                    <a:gd name="T26" fmla="*/ 102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180 w 397"/>
                    <a:gd name="T45" fmla="*/ 3 h 156"/>
                    <a:gd name="T46" fmla="*/ 270 w 397"/>
                    <a:gd name="T47" fmla="*/ 0 h 156"/>
                    <a:gd name="T48" fmla="*/ 324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8" name="Freeform 169">
                  <a:extLst>
                    <a:ext uri="{FF2B5EF4-FFF2-40B4-BE49-F238E27FC236}">
                      <a16:creationId xmlns:a16="http://schemas.microsoft.com/office/drawing/2014/main" id="{AFDE6F36-69AA-4A41-A93E-76989814B6C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5" y="579"/>
                  <a:ext cx="40" cy="30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8 h 30"/>
                    <a:gd name="T4" fmla="*/ 27 w 40"/>
                    <a:gd name="T5" fmla="*/ 30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9" name="Freeform 170">
                  <a:extLst>
                    <a:ext uri="{FF2B5EF4-FFF2-40B4-BE49-F238E27FC236}">
                      <a16:creationId xmlns:a16="http://schemas.microsoft.com/office/drawing/2014/main" id="{B09F1293-325C-4BA3-98CD-681A1375724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3" y="621"/>
                  <a:ext cx="32" cy="15"/>
                </a:xfrm>
                <a:custGeom>
                  <a:avLst/>
                  <a:gdLst>
                    <a:gd name="T0" fmla="*/ 9 w 32"/>
                    <a:gd name="T1" fmla="*/ 0 h 15"/>
                    <a:gd name="T2" fmla="*/ 12 w 32"/>
                    <a:gd name="T3" fmla="*/ 15 h 15"/>
                    <a:gd name="T4" fmla="*/ 9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0" name="Freeform 171">
                  <a:extLst>
                    <a:ext uri="{FF2B5EF4-FFF2-40B4-BE49-F238E27FC236}">
                      <a16:creationId xmlns:a16="http://schemas.microsoft.com/office/drawing/2014/main" id="{5E1FFA09-125D-4CEC-A20D-6D1086EF71C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7" y="636"/>
                  <a:ext cx="69" cy="66"/>
                </a:xfrm>
                <a:custGeom>
                  <a:avLst/>
                  <a:gdLst>
                    <a:gd name="T0" fmla="*/ 9 w 69"/>
                    <a:gd name="T1" fmla="*/ 9 h 66"/>
                    <a:gd name="T2" fmla="*/ 45 w 69"/>
                    <a:gd name="T3" fmla="*/ 12 h 66"/>
                    <a:gd name="T4" fmla="*/ 51 w 69"/>
                    <a:gd name="T5" fmla="*/ 30 h 66"/>
                    <a:gd name="T6" fmla="*/ 69 w 69"/>
                    <a:gd name="T7" fmla="*/ 48 h 66"/>
                    <a:gd name="T8" fmla="*/ 36 w 69"/>
                    <a:gd name="T9" fmla="*/ 54 h 66"/>
                    <a:gd name="T10" fmla="*/ 0 w 69"/>
                    <a:gd name="T11" fmla="*/ 39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1" name="Freeform 172">
                  <a:extLst>
                    <a:ext uri="{FF2B5EF4-FFF2-40B4-BE49-F238E27FC236}">
                      <a16:creationId xmlns:a16="http://schemas.microsoft.com/office/drawing/2014/main" id="{3DED9CDD-2D23-450A-BA94-244776DDD41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4" y="668"/>
                  <a:ext cx="90" cy="60"/>
                </a:xfrm>
                <a:custGeom>
                  <a:avLst/>
                  <a:gdLst>
                    <a:gd name="T0" fmla="*/ 0 w 90"/>
                    <a:gd name="T1" fmla="*/ 28 h 60"/>
                    <a:gd name="T2" fmla="*/ 57 w 90"/>
                    <a:gd name="T3" fmla="*/ 37 h 60"/>
                    <a:gd name="T4" fmla="*/ 84 w 90"/>
                    <a:gd name="T5" fmla="*/ 46 h 60"/>
                    <a:gd name="T6" fmla="*/ 87 w 90"/>
                    <a:gd name="T7" fmla="*/ 55 h 60"/>
                    <a:gd name="T8" fmla="*/ 3 w 90"/>
                    <a:gd name="T9" fmla="*/ 40 h 60"/>
                    <a:gd name="T10" fmla="*/ 0 w 90"/>
                    <a:gd name="T11" fmla="*/ 28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2" name="Freeform 173">
                  <a:extLst>
                    <a:ext uri="{FF2B5EF4-FFF2-40B4-BE49-F238E27FC236}">
                      <a16:creationId xmlns:a16="http://schemas.microsoft.com/office/drawing/2014/main" id="{01F97BE1-A58A-48F8-AF84-829A1ADBD7D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78" y="630"/>
                  <a:ext cx="162" cy="81"/>
                </a:xfrm>
                <a:custGeom>
                  <a:avLst/>
                  <a:gdLst>
                    <a:gd name="T0" fmla="*/ 30 w 162"/>
                    <a:gd name="T1" fmla="*/ 3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141 w 162"/>
                    <a:gd name="T11" fmla="*/ 27 h 81"/>
                    <a:gd name="T12" fmla="*/ 132 w 162"/>
                    <a:gd name="T13" fmla="*/ 54 h 81"/>
                    <a:gd name="T14" fmla="*/ 120 w 162"/>
                    <a:gd name="T15" fmla="*/ 81 h 81"/>
                    <a:gd name="T16" fmla="*/ 93 w 162"/>
                    <a:gd name="T17" fmla="*/ 45 h 81"/>
                    <a:gd name="T18" fmla="*/ 78 w 162"/>
                    <a:gd name="T19" fmla="*/ 72 h 81"/>
                    <a:gd name="T20" fmla="*/ 63 w 162"/>
                    <a:gd name="T21" fmla="*/ 60 h 81"/>
                    <a:gd name="T22" fmla="*/ 30 w 162"/>
                    <a:gd name="T23" fmla="*/ 3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3" name="Freeform 174">
                  <a:extLst>
                    <a:ext uri="{FF2B5EF4-FFF2-40B4-BE49-F238E27FC236}">
                      <a16:creationId xmlns:a16="http://schemas.microsoft.com/office/drawing/2014/main" id="{12713BB7-C34E-41E0-9DE9-C12C4101E60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31" y="591"/>
                  <a:ext cx="59" cy="36"/>
                </a:xfrm>
                <a:custGeom>
                  <a:avLst/>
                  <a:gdLst>
                    <a:gd name="T0" fmla="*/ 14 w 59"/>
                    <a:gd name="T1" fmla="*/ 0 h 36"/>
                    <a:gd name="T2" fmla="*/ 50 w 59"/>
                    <a:gd name="T3" fmla="*/ 9 h 36"/>
                    <a:gd name="T4" fmla="*/ 44 w 59"/>
                    <a:gd name="T5" fmla="*/ 36 h 36"/>
                    <a:gd name="T6" fmla="*/ 17 w 59"/>
                    <a:gd name="T7" fmla="*/ 27 h 36"/>
                    <a:gd name="T8" fmla="*/ 8 w 59"/>
                    <a:gd name="T9" fmla="*/ 24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4" name="Freeform 175">
                  <a:extLst>
                    <a:ext uri="{FF2B5EF4-FFF2-40B4-BE49-F238E27FC236}">
                      <a16:creationId xmlns:a16="http://schemas.microsoft.com/office/drawing/2014/main" id="{B7C2C732-1A5E-4B38-B74F-F1D541CE9FF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1" y="516"/>
                  <a:ext cx="383" cy="225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98 w 383"/>
                    <a:gd name="T19" fmla="*/ 78 h 225"/>
                    <a:gd name="T20" fmla="*/ 122 w 383"/>
                    <a:gd name="T21" fmla="*/ 93 h 225"/>
                    <a:gd name="T22" fmla="*/ 98 w 383"/>
                    <a:gd name="T23" fmla="*/ 102 h 225"/>
                    <a:gd name="T24" fmla="*/ 125 w 383"/>
                    <a:gd name="T25" fmla="*/ 117 h 225"/>
                    <a:gd name="T26" fmla="*/ 155 w 383"/>
                    <a:gd name="T27" fmla="*/ 132 h 225"/>
                    <a:gd name="T28" fmla="*/ 185 w 383"/>
                    <a:gd name="T29" fmla="*/ 135 h 225"/>
                    <a:gd name="T30" fmla="*/ 200 w 383"/>
                    <a:gd name="T31" fmla="*/ 168 h 225"/>
                    <a:gd name="T32" fmla="*/ 239 w 383"/>
                    <a:gd name="T33" fmla="*/ 204 h 225"/>
                    <a:gd name="T34" fmla="*/ 227 w 383"/>
                    <a:gd name="T35" fmla="*/ 207 h 225"/>
                    <a:gd name="T36" fmla="*/ 245 w 383"/>
                    <a:gd name="T37" fmla="*/ 213 h 225"/>
                    <a:gd name="T38" fmla="*/ 293 w 383"/>
                    <a:gd name="T39" fmla="*/ 225 h 225"/>
                    <a:gd name="T40" fmla="*/ 296 w 383"/>
                    <a:gd name="T41" fmla="*/ 198 h 225"/>
                    <a:gd name="T42" fmla="*/ 299 w 383"/>
                    <a:gd name="T43" fmla="*/ 168 h 225"/>
                    <a:gd name="T44" fmla="*/ 383 w 383"/>
                    <a:gd name="T45" fmla="*/ 147 h 225"/>
                    <a:gd name="T46" fmla="*/ 260 w 383"/>
                    <a:gd name="T47" fmla="*/ 81 h 225"/>
                    <a:gd name="T48" fmla="*/ 134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5" name="Freeform 176">
                  <a:extLst>
                    <a:ext uri="{FF2B5EF4-FFF2-40B4-BE49-F238E27FC236}">
                      <a16:creationId xmlns:a16="http://schemas.microsoft.com/office/drawing/2014/main" id="{0D79DC6A-AC16-4580-A5BA-5B7A782339F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1" cy="39"/>
                </a:xfrm>
                <a:custGeom>
                  <a:avLst/>
                  <a:gdLst>
                    <a:gd name="T0" fmla="*/ 18 w 81"/>
                    <a:gd name="T1" fmla="*/ 33 h 39"/>
                    <a:gd name="T2" fmla="*/ 60 w 81"/>
                    <a:gd name="T3" fmla="*/ 0 h 39"/>
                    <a:gd name="T4" fmla="*/ 81 w 81"/>
                    <a:gd name="T5" fmla="*/ 18 h 39"/>
                    <a:gd name="T6" fmla="*/ 54 w 81"/>
                    <a:gd name="T7" fmla="*/ 24 h 39"/>
                    <a:gd name="T8" fmla="*/ 27 w 81"/>
                    <a:gd name="T9" fmla="*/ 39 h 39"/>
                    <a:gd name="T10" fmla="*/ 18 w 81"/>
                    <a:gd name="T11" fmla="*/ 33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6" name="Freeform 177">
                  <a:extLst>
                    <a:ext uri="{FF2B5EF4-FFF2-40B4-BE49-F238E27FC236}">
                      <a16:creationId xmlns:a16="http://schemas.microsoft.com/office/drawing/2014/main" id="{B8D9EC37-2E69-45C5-8D23-285FD650D0D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8" y="633"/>
                  <a:ext cx="93" cy="40"/>
                </a:xfrm>
                <a:custGeom>
                  <a:avLst/>
                  <a:gdLst>
                    <a:gd name="T0" fmla="*/ 15 w 93"/>
                    <a:gd name="T1" fmla="*/ 36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15 h 40"/>
                    <a:gd name="T8" fmla="*/ 42 w 93"/>
                    <a:gd name="T9" fmla="*/ 39 h 40"/>
                    <a:gd name="T10" fmla="*/ 9 w 93"/>
                    <a:gd name="T11" fmla="*/ 36 h 40"/>
                    <a:gd name="T12" fmla="*/ 12 w 93"/>
                    <a:gd name="T13" fmla="*/ 27 h 40"/>
                    <a:gd name="T14" fmla="*/ 15 w 93"/>
                    <a:gd name="T15" fmla="*/ 36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7" name="Freeform 178">
                  <a:extLst>
                    <a:ext uri="{FF2B5EF4-FFF2-40B4-BE49-F238E27FC236}">
                      <a16:creationId xmlns:a16="http://schemas.microsoft.com/office/drawing/2014/main" id="{52FB722A-3B97-4468-BD14-F0F7F9A5973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7" y="656"/>
                  <a:ext cx="53" cy="31"/>
                </a:xfrm>
                <a:custGeom>
                  <a:avLst/>
                  <a:gdLst>
                    <a:gd name="T0" fmla="*/ 14 w 53"/>
                    <a:gd name="T1" fmla="*/ 25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25 h 31"/>
                    <a:gd name="T8" fmla="*/ 23 w 53"/>
                    <a:gd name="T9" fmla="*/ 31 h 31"/>
                    <a:gd name="T10" fmla="*/ 14 w 53"/>
                    <a:gd name="T11" fmla="*/ 25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8" name="Freeform 179">
                  <a:extLst>
                    <a:ext uri="{FF2B5EF4-FFF2-40B4-BE49-F238E27FC236}">
                      <a16:creationId xmlns:a16="http://schemas.microsoft.com/office/drawing/2014/main" id="{56B54915-DCAA-4A41-997A-17B940903B5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1" y="720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9" name="Freeform 180">
                  <a:extLst>
                    <a:ext uri="{FF2B5EF4-FFF2-40B4-BE49-F238E27FC236}">
                      <a16:creationId xmlns:a16="http://schemas.microsoft.com/office/drawing/2014/main" id="{FE339F41-93F8-446D-8DE8-73FA1F0AB23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5" cy="31"/>
                </a:xfrm>
                <a:custGeom>
                  <a:avLst/>
                  <a:gdLst>
                    <a:gd name="T0" fmla="*/ 0 w 45"/>
                    <a:gd name="T1" fmla="*/ 12 h 31"/>
                    <a:gd name="T2" fmla="*/ 45 w 45"/>
                    <a:gd name="T3" fmla="*/ 15 h 31"/>
                    <a:gd name="T4" fmla="*/ 15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0" name="Freeform 181">
                  <a:extLst>
                    <a:ext uri="{FF2B5EF4-FFF2-40B4-BE49-F238E27FC236}">
                      <a16:creationId xmlns:a16="http://schemas.microsoft.com/office/drawing/2014/main" id="{0BBD6A7D-397F-4CE4-978B-66B7EED6530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7" y="804"/>
                  <a:ext cx="54" cy="30"/>
                </a:xfrm>
                <a:custGeom>
                  <a:avLst/>
                  <a:gdLst>
                    <a:gd name="T0" fmla="*/ 0 w 54"/>
                    <a:gd name="T1" fmla="*/ 24 h 30"/>
                    <a:gd name="T2" fmla="*/ 18 w 54"/>
                    <a:gd name="T3" fmla="*/ 30 h 30"/>
                    <a:gd name="T4" fmla="*/ 0 w 54"/>
                    <a:gd name="T5" fmla="*/ 2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1" name="Freeform 182">
                  <a:extLst>
                    <a:ext uri="{FF2B5EF4-FFF2-40B4-BE49-F238E27FC236}">
                      <a16:creationId xmlns:a16="http://schemas.microsoft.com/office/drawing/2014/main" id="{AB9BD325-35FB-41F0-B622-AD8DBD2869C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6" y="839"/>
                  <a:ext cx="40" cy="24"/>
                </a:xfrm>
                <a:custGeom>
                  <a:avLst/>
                  <a:gdLst>
                    <a:gd name="T0" fmla="*/ 6 w 40"/>
                    <a:gd name="T1" fmla="*/ 10 h 24"/>
                    <a:gd name="T2" fmla="*/ 33 w 40"/>
                    <a:gd name="T3" fmla="*/ 4 h 24"/>
                    <a:gd name="T4" fmla="*/ 12 w 40"/>
                    <a:gd name="T5" fmla="*/ 19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2" name="Freeform 183">
                  <a:extLst>
                    <a:ext uri="{FF2B5EF4-FFF2-40B4-BE49-F238E27FC236}">
                      <a16:creationId xmlns:a16="http://schemas.microsoft.com/office/drawing/2014/main" id="{782736B4-AE60-4988-907B-D1206D2B995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1" y="874"/>
                  <a:ext cx="30" cy="20"/>
                </a:xfrm>
                <a:custGeom>
                  <a:avLst/>
                  <a:gdLst>
                    <a:gd name="T0" fmla="*/ 3 w 30"/>
                    <a:gd name="T1" fmla="*/ 5 h 20"/>
                    <a:gd name="T2" fmla="*/ 30 w 30"/>
                    <a:gd name="T3" fmla="*/ 14 h 20"/>
                    <a:gd name="T4" fmla="*/ 12 w 30"/>
                    <a:gd name="T5" fmla="*/ 14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3" name="Freeform 184">
                  <a:extLst>
                    <a:ext uri="{FF2B5EF4-FFF2-40B4-BE49-F238E27FC236}">
                      <a16:creationId xmlns:a16="http://schemas.microsoft.com/office/drawing/2014/main" id="{6891DBB5-00A1-4AEC-940E-ABCBE56B07A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45" y="951"/>
                  <a:ext cx="62" cy="41"/>
                </a:xfrm>
                <a:custGeom>
                  <a:avLst/>
                  <a:gdLst>
                    <a:gd name="T0" fmla="*/ 49 w 62"/>
                    <a:gd name="T1" fmla="*/ 18 h 41"/>
                    <a:gd name="T2" fmla="*/ 4 w 62"/>
                    <a:gd name="T3" fmla="*/ 21 h 41"/>
                    <a:gd name="T4" fmla="*/ 16 w 62"/>
                    <a:gd name="T5" fmla="*/ 0 h 41"/>
                    <a:gd name="T6" fmla="*/ 46 w 62"/>
                    <a:gd name="T7" fmla="*/ 3 h 41"/>
                    <a:gd name="T8" fmla="*/ 61 w 62"/>
                    <a:gd name="T9" fmla="*/ 18 h 41"/>
                    <a:gd name="T10" fmla="*/ 49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4" name="Freeform 185">
                  <a:extLst>
                    <a:ext uri="{FF2B5EF4-FFF2-40B4-BE49-F238E27FC236}">
                      <a16:creationId xmlns:a16="http://schemas.microsoft.com/office/drawing/2014/main" id="{C64913A8-4623-4201-8647-9DC1F0FC907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4" y="957"/>
                  <a:ext cx="45" cy="18"/>
                </a:xfrm>
                <a:custGeom>
                  <a:avLst/>
                  <a:gdLst>
                    <a:gd name="T0" fmla="*/ 25 w 45"/>
                    <a:gd name="T1" fmla="*/ 15 h 18"/>
                    <a:gd name="T2" fmla="*/ 16 w 45"/>
                    <a:gd name="T3" fmla="*/ 0 h 18"/>
                    <a:gd name="T4" fmla="*/ 34 w 45"/>
                    <a:gd name="T5" fmla="*/ 18 h 18"/>
                    <a:gd name="T6" fmla="*/ 25 w 45"/>
                    <a:gd name="T7" fmla="*/ 15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5" name="Freeform 186">
                  <a:extLst>
                    <a:ext uri="{FF2B5EF4-FFF2-40B4-BE49-F238E27FC236}">
                      <a16:creationId xmlns:a16="http://schemas.microsoft.com/office/drawing/2014/main" id="{DFB7A1D7-B30A-49FF-A178-991CB53BE9E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65" y="991"/>
                  <a:ext cx="45" cy="23"/>
                </a:xfrm>
                <a:custGeom>
                  <a:avLst/>
                  <a:gdLst>
                    <a:gd name="T0" fmla="*/ 8 w 45"/>
                    <a:gd name="T1" fmla="*/ 8 h 23"/>
                    <a:gd name="T2" fmla="*/ 38 w 45"/>
                    <a:gd name="T3" fmla="*/ 8 h 23"/>
                    <a:gd name="T4" fmla="*/ 17 w 45"/>
                    <a:gd name="T5" fmla="*/ 23 h 23"/>
                    <a:gd name="T6" fmla="*/ 8 w 45"/>
                    <a:gd name="T7" fmla="*/ 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6" name="Freeform 187">
                  <a:extLst>
                    <a:ext uri="{FF2B5EF4-FFF2-40B4-BE49-F238E27FC236}">
                      <a16:creationId xmlns:a16="http://schemas.microsoft.com/office/drawing/2014/main" id="{F63E5047-03F3-4820-A921-846BA9A4D47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17" y="961"/>
                  <a:ext cx="50" cy="26"/>
                </a:xfrm>
                <a:custGeom>
                  <a:avLst/>
                  <a:gdLst>
                    <a:gd name="T0" fmla="*/ 22 w 50"/>
                    <a:gd name="T1" fmla="*/ 2 h 26"/>
                    <a:gd name="T2" fmla="*/ 37 w 50"/>
                    <a:gd name="T3" fmla="*/ 14 h 26"/>
                    <a:gd name="T4" fmla="*/ 10 w 50"/>
                    <a:gd name="T5" fmla="*/ 26 h 26"/>
                    <a:gd name="T6" fmla="*/ 22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7" name="Freeform 188">
                  <a:extLst>
                    <a:ext uri="{FF2B5EF4-FFF2-40B4-BE49-F238E27FC236}">
                      <a16:creationId xmlns:a16="http://schemas.microsoft.com/office/drawing/2014/main" id="{182E02D9-3EFF-4885-9E32-FCF7EB421BB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0" y="1067"/>
                  <a:ext cx="24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4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8" name="Freeform 189">
                  <a:extLst>
                    <a:ext uri="{FF2B5EF4-FFF2-40B4-BE49-F238E27FC236}">
                      <a16:creationId xmlns:a16="http://schemas.microsoft.com/office/drawing/2014/main" id="{98109050-E0E4-49CA-9DE8-50ACFB40BE3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8" cy="2297"/>
                </a:xfrm>
                <a:custGeom>
                  <a:avLst/>
                  <a:gdLst>
                    <a:gd name="T0" fmla="*/ 844 w 2308"/>
                    <a:gd name="T1" fmla="*/ 111 h 2297"/>
                    <a:gd name="T2" fmla="*/ 871 w 2308"/>
                    <a:gd name="T3" fmla="*/ 201 h 2297"/>
                    <a:gd name="T4" fmla="*/ 925 w 2308"/>
                    <a:gd name="T5" fmla="*/ 90 h 2297"/>
                    <a:gd name="T6" fmla="*/ 1126 w 2308"/>
                    <a:gd name="T7" fmla="*/ 30 h 2297"/>
                    <a:gd name="T8" fmla="*/ 1030 w 2308"/>
                    <a:gd name="T9" fmla="*/ 129 h 2297"/>
                    <a:gd name="T10" fmla="*/ 1000 w 2308"/>
                    <a:gd name="T11" fmla="*/ 195 h 2297"/>
                    <a:gd name="T12" fmla="*/ 1117 w 2308"/>
                    <a:gd name="T13" fmla="*/ 258 h 2297"/>
                    <a:gd name="T14" fmla="*/ 1240 w 2308"/>
                    <a:gd name="T15" fmla="*/ 273 h 2297"/>
                    <a:gd name="T16" fmla="*/ 1105 w 2308"/>
                    <a:gd name="T17" fmla="*/ 366 h 2297"/>
                    <a:gd name="T18" fmla="*/ 1219 w 2308"/>
                    <a:gd name="T19" fmla="*/ 312 h 2297"/>
                    <a:gd name="T20" fmla="*/ 1306 w 2308"/>
                    <a:gd name="T21" fmla="*/ 294 h 2297"/>
                    <a:gd name="T22" fmla="*/ 1498 w 2308"/>
                    <a:gd name="T23" fmla="*/ 288 h 2297"/>
                    <a:gd name="T24" fmla="*/ 1606 w 2308"/>
                    <a:gd name="T25" fmla="*/ 393 h 2297"/>
                    <a:gd name="T26" fmla="*/ 1750 w 2308"/>
                    <a:gd name="T27" fmla="*/ 420 h 2297"/>
                    <a:gd name="T28" fmla="*/ 1864 w 2308"/>
                    <a:gd name="T29" fmla="*/ 426 h 2297"/>
                    <a:gd name="T30" fmla="*/ 2065 w 2308"/>
                    <a:gd name="T31" fmla="*/ 441 h 2297"/>
                    <a:gd name="T32" fmla="*/ 2260 w 2308"/>
                    <a:gd name="T33" fmla="*/ 408 h 2297"/>
                    <a:gd name="T34" fmla="*/ 2245 w 2308"/>
                    <a:gd name="T35" fmla="*/ 516 h 2297"/>
                    <a:gd name="T36" fmla="*/ 2182 w 2308"/>
                    <a:gd name="T37" fmla="*/ 641 h 2297"/>
                    <a:gd name="T38" fmla="*/ 2152 w 2308"/>
                    <a:gd name="T39" fmla="*/ 749 h 2297"/>
                    <a:gd name="T40" fmla="*/ 2148 w 2308"/>
                    <a:gd name="T41" fmla="*/ 861 h 2297"/>
                    <a:gd name="T42" fmla="*/ 2074 w 2308"/>
                    <a:gd name="T43" fmla="*/ 977 h 2297"/>
                    <a:gd name="T44" fmla="*/ 2058 w 2308"/>
                    <a:gd name="T45" fmla="*/ 769 h 2297"/>
                    <a:gd name="T46" fmla="*/ 2094 w 2308"/>
                    <a:gd name="T47" fmla="*/ 623 h 2297"/>
                    <a:gd name="T48" fmla="*/ 2012 w 2308"/>
                    <a:gd name="T49" fmla="*/ 717 h 2297"/>
                    <a:gd name="T50" fmla="*/ 1716 w 2308"/>
                    <a:gd name="T51" fmla="*/ 861 h 2297"/>
                    <a:gd name="T52" fmla="*/ 1762 w 2308"/>
                    <a:gd name="T53" fmla="*/ 1127 h 2297"/>
                    <a:gd name="T54" fmla="*/ 1584 w 2308"/>
                    <a:gd name="T55" fmla="*/ 1263 h 2297"/>
                    <a:gd name="T56" fmla="*/ 1560 w 2308"/>
                    <a:gd name="T57" fmla="*/ 1445 h 2297"/>
                    <a:gd name="T58" fmla="*/ 1476 w 2308"/>
                    <a:gd name="T59" fmla="*/ 1329 h 2297"/>
                    <a:gd name="T60" fmla="*/ 1414 w 2308"/>
                    <a:gd name="T61" fmla="*/ 1251 h 2297"/>
                    <a:gd name="T62" fmla="*/ 1332 w 2308"/>
                    <a:gd name="T63" fmla="*/ 1349 h 2297"/>
                    <a:gd name="T64" fmla="*/ 1342 w 2308"/>
                    <a:gd name="T65" fmla="*/ 1383 h 2297"/>
                    <a:gd name="T66" fmla="*/ 1348 w 2308"/>
                    <a:gd name="T67" fmla="*/ 1517 h 2297"/>
                    <a:gd name="T68" fmla="*/ 1300 w 2308"/>
                    <a:gd name="T69" fmla="*/ 1663 h 2297"/>
                    <a:gd name="T70" fmla="*/ 1118 w 2308"/>
                    <a:gd name="T71" fmla="*/ 1769 h 2297"/>
                    <a:gd name="T72" fmla="*/ 940 w 2308"/>
                    <a:gd name="T73" fmla="*/ 1773 h 2297"/>
                    <a:gd name="T74" fmla="*/ 972 w 2308"/>
                    <a:gd name="T75" fmla="*/ 2031 h 2297"/>
                    <a:gd name="T76" fmla="*/ 840 w 2308"/>
                    <a:gd name="T77" fmla="*/ 2091 h 2297"/>
                    <a:gd name="T78" fmla="*/ 736 w 2308"/>
                    <a:gd name="T79" fmla="*/ 1943 h 2297"/>
                    <a:gd name="T80" fmla="*/ 800 w 2308"/>
                    <a:gd name="T81" fmla="*/ 2247 h 2297"/>
                    <a:gd name="T82" fmla="*/ 694 w 2308"/>
                    <a:gd name="T83" fmla="*/ 2085 h 2297"/>
                    <a:gd name="T84" fmla="*/ 690 w 2308"/>
                    <a:gd name="T85" fmla="*/ 1807 h 2297"/>
                    <a:gd name="T86" fmla="*/ 598 w 2308"/>
                    <a:gd name="T87" fmla="*/ 1565 h 2297"/>
                    <a:gd name="T88" fmla="*/ 43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404 w 2308"/>
                    <a:gd name="T107" fmla="*/ 515 h 2297"/>
                    <a:gd name="T108" fmla="*/ 386 w 2308"/>
                    <a:gd name="T109" fmla="*/ 673 h 2297"/>
                    <a:gd name="T110" fmla="*/ 378 w 2308"/>
                    <a:gd name="T111" fmla="*/ 733 h 2297"/>
                    <a:gd name="T112" fmla="*/ 498 w 2308"/>
                    <a:gd name="T113" fmla="*/ 599 h 2297"/>
                    <a:gd name="T114" fmla="*/ 494 w 2308"/>
                    <a:gd name="T115" fmla="*/ 411 h 2297"/>
                    <a:gd name="T116" fmla="*/ 500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9" name="Freeform 190">
                  <a:extLst>
                    <a:ext uri="{FF2B5EF4-FFF2-40B4-BE49-F238E27FC236}">
                      <a16:creationId xmlns:a16="http://schemas.microsoft.com/office/drawing/2014/main" id="{348A2F9D-90FF-4ABA-9458-FAF94177F4E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02" y="2081"/>
                  <a:ext cx="58" cy="87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71 h 87"/>
                    <a:gd name="T14" fmla="*/ 38 w 58"/>
                    <a:gd name="T15" fmla="*/ 83 h 87"/>
                    <a:gd name="T16" fmla="*/ 26 w 58"/>
                    <a:gd name="T17" fmla="*/ 87 h 87"/>
                    <a:gd name="T18" fmla="*/ 12 w 58"/>
                    <a:gd name="T19" fmla="*/ 75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0" name="Freeform 191">
                  <a:extLst>
                    <a:ext uri="{FF2B5EF4-FFF2-40B4-BE49-F238E27FC236}">
                      <a16:creationId xmlns:a16="http://schemas.microsoft.com/office/drawing/2014/main" id="{96015AD5-E50E-42C9-9E0F-8B124E037C3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2" y="1817"/>
                  <a:ext cx="279" cy="307"/>
                </a:xfrm>
                <a:custGeom>
                  <a:avLst/>
                  <a:gdLst>
                    <a:gd name="T0" fmla="*/ 44 w 279"/>
                    <a:gd name="T1" fmla="*/ 251 h 307"/>
                    <a:gd name="T2" fmla="*/ 28 w 279"/>
                    <a:gd name="T3" fmla="*/ 265 h 307"/>
                    <a:gd name="T4" fmla="*/ 10 w 279"/>
                    <a:gd name="T5" fmla="*/ 271 h 307"/>
                    <a:gd name="T6" fmla="*/ 4 w 279"/>
                    <a:gd name="T7" fmla="*/ 269 h 307"/>
                    <a:gd name="T8" fmla="*/ 0 w 279"/>
                    <a:gd name="T9" fmla="*/ 257 h 307"/>
                    <a:gd name="T10" fmla="*/ 22 w 279"/>
                    <a:gd name="T11" fmla="*/ 241 h 307"/>
                    <a:gd name="T12" fmla="*/ 34 w 279"/>
                    <a:gd name="T13" fmla="*/ 237 h 307"/>
                    <a:gd name="T14" fmla="*/ 48 w 279"/>
                    <a:gd name="T15" fmla="*/ 223 h 307"/>
                    <a:gd name="T16" fmla="*/ 66 w 279"/>
                    <a:gd name="T17" fmla="*/ 217 h 307"/>
                    <a:gd name="T18" fmla="*/ 82 w 279"/>
                    <a:gd name="T19" fmla="*/ 219 h 307"/>
                    <a:gd name="T20" fmla="*/ 94 w 279"/>
                    <a:gd name="T21" fmla="*/ 215 h 307"/>
                    <a:gd name="T22" fmla="*/ 104 w 279"/>
                    <a:gd name="T23" fmla="*/ 205 h 307"/>
                    <a:gd name="T24" fmla="*/ 122 w 279"/>
                    <a:gd name="T25" fmla="*/ 211 h 307"/>
                    <a:gd name="T26" fmla="*/ 128 w 279"/>
                    <a:gd name="T27" fmla="*/ 195 h 307"/>
                    <a:gd name="T28" fmla="*/ 146 w 279"/>
                    <a:gd name="T29" fmla="*/ 183 h 307"/>
                    <a:gd name="T30" fmla="*/ 142 w 279"/>
                    <a:gd name="T31" fmla="*/ 165 h 307"/>
                    <a:gd name="T32" fmla="*/ 154 w 279"/>
                    <a:gd name="T33" fmla="*/ 161 h 307"/>
                    <a:gd name="T34" fmla="*/ 166 w 279"/>
                    <a:gd name="T35" fmla="*/ 163 h 307"/>
                    <a:gd name="T36" fmla="*/ 170 w 279"/>
                    <a:gd name="T37" fmla="*/ 183 h 307"/>
                    <a:gd name="T38" fmla="*/ 194 w 279"/>
                    <a:gd name="T39" fmla="*/ 163 h 307"/>
                    <a:gd name="T40" fmla="*/ 180 w 279"/>
                    <a:gd name="T41" fmla="*/ 149 h 307"/>
                    <a:gd name="T42" fmla="*/ 192 w 279"/>
                    <a:gd name="T43" fmla="*/ 131 h 307"/>
                    <a:gd name="T44" fmla="*/ 208 w 279"/>
                    <a:gd name="T45" fmla="*/ 145 h 307"/>
                    <a:gd name="T46" fmla="*/ 228 w 279"/>
                    <a:gd name="T47" fmla="*/ 121 h 307"/>
                    <a:gd name="T48" fmla="*/ 224 w 279"/>
                    <a:gd name="T49" fmla="*/ 95 h 307"/>
                    <a:gd name="T50" fmla="*/ 232 w 279"/>
                    <a:gd name="T51" fmla="*/ 55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3 h 307"/>
                    <a:gd name="T66" fmla="*/ 266 w 279"/>
                    <a:gd name="T67" fmla="*/ 69 h 307"/>
                    <a:gd name="T68" fmla="*/ 276 w 279"/>
                    <a:gd name="T69" fmla="*/ 93 h 307"/>
                    <a:gd name="T70" fmla="*/ 262 w 279"/>
                    <a:gd name="T71" fmla="*/ 137 h 307"/>
                    <a:gd name="T72" fmla="*/ 246 w 279"/>
                    <a:gd name="T73" fmla="*/ 177 h 307"/>
                    <a:gd name="T74" fmla="*/ 240 w 279"/>
                    <a:gd name="T75" fmla="*/ 231 h 307"/>
                    <a:gd name="T76" fmla="*/ 220 w 279"/>
                    <a:gd name="T77" fmla="*/ 229 h 307"/>
                    <a:gd name="T78" fmla="*/ 206 w 279"/>
                    <a:gd name="T79" fmla="*/ 237 h 307"/>
                    <a:gd name="T80" fmla="*/ 188 w 279"/>
                    <a:gd name="T81" fmla="*/ 239 h 307"/>
                    <a:gd name="T82" fmla="*/ 168 w 279"/>
                    <a:gd name="T83" fmla="*/ 245 h 307"/>
                    <a:gd name="T84" fmla="*/ 150 w 279"/>
                    <a:gd name="T85" fmla="*/ 239 h 307"/>
                    <a:gd name="T86" fmla="*/ 140 w 279"/>
                    <a:gd name="T87" fmla="*/ 267 h 307"/>
                    <a:gd name="T88" fmla="*/ 130 w 279"/>
                    <a:gd name="T89" fmla="*/ 281 h 307"/>
                    <a:gd name="T90" fmla="*/ 110 w 279"/>
                    <a:gd name="T91" fmla="*/ 271 h 307"/>
                    <a:gd name="T92" fmla="*/ 104 w 279"/>
                    <a:gd name="T93" fmla="*/ 243 h 307"/>
                    <a:gd name="T94" fmla="*/ 82 w 279"/>
                    <a:gd name="T95" fmla="*/ 253 h 307"/>
                    <a:gd name="T96" fmla="*/ 64 w 279"/>
                    <a:gd name="T97" fmla="*/ 255 h 307"/>
                    <a:gd name="T98" fmla="*/ 50 w 279"/>
                    <a:gd name="T99" fmla="*/ 255 h 307"/>
                    <a:gd name="T100" fmla="*/ 52 w 279"/>
                    <a:gd name="T101" fmla="*/ 261 h 307"/>
                    <a:gd name="T102" fmla="*/ 50 w 279"/>
                    <a:gd name="T103" fmla="*/ 267 h 307"/>
                    <a:gd name="T104" fmla="*/ 80 w 279"/>
                    <a:gd name="T105" fmla="*/ 259 h 307"/>
                    <a:gd name="T106" fmla="*/ 86 w 279"/>
                    <a:gd name="T107" fmla="*/ 257 h 307"/>
                    <a:gd name="T108" fmla="*/ 98 w 279"/>
                    <a:gd name="T109" fmla="*/ 261 h 307"/>
                    <a:gd name="T110" fmla="*/ 96 w 279"/>
                    <a:gd name="T111" fmla="*/ 269 h 307"/>
                    <a:gd name="T112" fmla="*/ 80 w 279"/>
                    <a:gd name="T113" fmla="*/ 291 h 307"/>
                    <a:gd name="T114" fmla="*/ 60 w 279"/>
                    <a:gd name="T115" fmla="*/ 289 h 307"/>
                    <a:gd name="T116" fmla="*/ 50 w 279"/>
                    <a:gd name="T117" fmla="*/ 307 h 307"/>
                    <a:gd name="T118" fmla="*/ 36 w 279"/>
                    <a:gd name="T119" fmla="*/ 291 h 307"/>
                    <a:gd name="T120" fmla="*/ 44 w 279"/>
                    <a:gd name="T121" fmla="*/ 273 h 307"/>
                    <a:gd name="T122" fmla="*/ 40 w 279"/>
                    <a:gd name="T123" fmla="*/ 261 h 307"/>
                    <a:gd name="T124" fmla="*/ 44 w 279"/>
                    <a:gd name="T125" fmla="*/ 2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1" name="Freeform 192">
                  <a:extLst>
                    <a:ext uri="{FF2B5EF4-FFF2-40B4-BE49-F238E27FC236}">
                      <a16:creationId xmlns:a16="http://schemas.microsoft.com/office/drawing/2014/main" id="{9D9FF50E-75A7-4E0F-81D9-0C04F91781B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55" y="1733"/>
                  <a:ext cx="138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79 w 138"/>
                    <a:gd name="T17" fmla="*/ 41 h 113"/>
                    <a:gd name="T18" fmla="*/ 99 w 138"/>
                    <a:gd name="T19" fmla="*/ 35 h 113"/>
                    <a:gd name="T20" fmla="*/ 113 w 138"/>
                    <a:gd name="T21" fmla="*/ 37 h 113"/>
                    <a:gd name="T22" fmla="*/ 127 w 138"/>
                    <a:gd name="T23" fmla="*/ 25 h 113"/>
                    <a:gd name="T24" fmla="*/ 125 w 138"/>
                    <a:gd name="T25" fmla="*/ 39 h 113"/>
                    <a:gd name="T26" fmla="*/ 111 w 138"/>
                    <a:gd name="T27" fmla="*/ 45 h 113"/>
                    <a:gd name="T28" fmla="*/ 109 w 138"/>
                    <a:gd name="T29" fmla="*/ 57 h 113"/>
                    <a:gd name="T30" fmla="*/ 95 w 138"/>
                    <a:gd name="T31" fmla="*/ 73 h 113"/>
                    <a:gd name="T32" fmla="*/ 83 w 138"/>
                    <a:gd name="T33" fmla="*/ 77 h 113"/>
                    <a:gd name="T34" fmla="*/ 73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2" name="Freeform 193">
                  <a:extLst>
                    <a:ext uri="{FF2B5EF4-FFF2-40B4-BE49-F238E27FC236}">
                      <a16:creationId xmlns:a16="http://schemas.microsoft.com/office/drawing/2014/main" id="{8E511D7C-CE7C-499F-9D39-02022825FB2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4" y="1718"/>
                  <a:ext cx="46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24 w 46"/>
                    <a:gd name="T3" fmla="*/ 0 h 34"/>
                    <a:gd name="T4" fmla="*/ 46 w 46"/>
                    <a:gd name="T5" fmla="*/ 16 h 34"/>
                    <a:gd name="T6" fmla="*/ 24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3" name="Freeform 194">
                  <a:extLst>
                    <a:ext uri="{FF2B5EF4-FFF2-40B4-BE49-F238E27FC236}">
                      <a16:creationId xmlns:a16="http://schemas.microsoft.com/office/drawing/2014/main" id="{42287836-248E-48A9-802E-0B5FBF8A158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33" y="1675"/>
                  <a:ext cx="39" cy="47"/>
                </a:xfrm>
                <a:custGeom>
                  <a:avLst/>
                  <a:gdLst>
                    <a:gd name="T0" fmla="*/ 17 w 39"/>
                    <a:gd name="T1" fmla="*/ 43 h 47"/>
                    <a:gd name="T2" fmla="*/ 13 w 39"/>
                    <a:gd name="T3" fmla="*/ 17 h 47"/>
                    <a:gd name="T4" fmla="*/ 29 w 39"/>
                    <a:gd name="T5" fmla="*/ 19 h 47"/>
                    <a:gd name="T6" fmla="*/ 25 w 39"/>
                    <a:gd name="T7" fmla="*/ 33 h 47"/>
                    <a:gd name="T8" fmla="*/ 17 w 39"/>
                    <a:gd name="T9" fmla="*/ 4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4" name="Freeform 195">
                  <a:extLst>
                    <a:ext uri="{FF2B5EF4-FFF2-40B4-BE49-F238E27FC236}">
                      <a16:creationId xmlns:a16="http://schemas.microsoft.com/office/drawing/2014/main" id="{83BA7721-E887-4B4F-A2D0-14EBF1DDDCC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7" y="1662"/>
                  <a:ext cx="25" cy="27"/>
                </a:xfrm>
                <a:custGeom>
                  <a:avLst/>
                  <a:gdLst>
                    <a:gd name="T0" fmla="*/ 11 w 25"/>
                    <a:gd name="T1" fmla="*/ 18 h 27"/>
                    <a:gd name="T2" fmla="*/ 7 w 25"/>
                    <a:gd name="T3" fmla="*/ 8 h 27"/>
                    <a:gd name="T4" fmla="*/ 19 w 25"/>
                    <a:gd name="T5" fmla="*/ 0 h 27"/>
                    <a:gd name="T6" fmla="*/ 11 w 25"/>
                    <a:gd name="T7" fmla="*/ 18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5" name="Freeform 196">
                  <a:extLst>
                    <a:ext uri="{FF2B5EF4-FFF2-40B4-BE49-F238E27FC236}">
                      <a16:creationId xmlns:a16="http://schemas.microsoft.com/office/drawing/2014/main" id="{43989308-3A4E-49DF-B433-6549FB4E651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1" y="1482"/>
                  <a:ext cx="62" cy="238"/>
                </a:xfrm>
                <a:custGeom>
                  <a:avLst/>
                  <a:gdLst>
                    <a:gd name="T0" fmla="*/ 3 w 62"/>
                    <a:gd name="T1" fmla="*/ 60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94 h 238"/>
                    <a:gd name="T12" fmla="*/ 57 w 62"/>
                    <a:gd name="T13" fmla="*/ 122 h 238"/>
                    <a:gd name="T14" fmla="*/ 61 w 62"/>
                    <a:gd name="T15" fmla="*/ 134 h 238"/>
                    <a:gd name="T16" fmla="*/ 51 w 62"/>
                    <a:gd name="T17" fmla="*/ 148 h 238"/>
                    <a:gd name="T18" fmla="*/ 39 w 62"/>
                    <a:gd name="T19" fmla="*/ 144 h 238"/>
                    <a:gd name="T20" fmla="*/ 27 w 62"/>
                    <a:gd name="T21" fmla="*/ 162 h 238"/>
                    <a:gd name="T22" fmla="*/ 51 w 62"/>
                    <a:gd name="T23" fmla="*/ 220 h 238"/>
                    <a:gd name="T24" fmla="*/ 35 w 62"/>
                    <a:gd name="T25" fmla="*/ 230 h 238"/>
                    <a:gd name="T26" fmla="*/ 11 w 62"/>
                    <a:gd name="T27" fmla="*/ 238 h 238"/>
                    <a:gd name="T28" fmla="*/ 11 w 62"/>
                    <a:gd name="T29" fmla="*/ 196 h 238"/>
                    <a:gd name="T30" fmla="*/ 9 w 62"/>
                    <a:gd name="T31" fmla="*/ 140 h 238"/>
                    <a:gd name="T32" fmla="*/ 19 w 62"/>
                    <a:gd name="T33" fmla="*/ 122 h 238"/>
                    <a:gd name="T34" fmla="*/ 1 w 62"/>
                    <a:gd name="T35" fmla="*/ 76 h 238"/>
                    <a:gd name="T36" fmla="*/ 3 w 62"/>
                    <a:gd name="T37" fmla="*/ 60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6" name="Freeform 197">
                  <a:extLst>
                    <a:ext uri="{FF2B5EF4-FFF2-40B4-BE49-F238E27FC236}">
                      <a16:creationId xmlns:a16="http://schemas.microsoft.com/office/drawing/2014/main" id="{C1681499-63A1-406C-8E8C-DC6B39A7E04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10" y="2454"/>
                  <a:ext cx="47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36 w 47"/>
                    <a:gd name="T5" fmla="*/ 28 h 114"/>
                    <a:gd name="T6" fmla="*/ 38 w 47"/>
                    <a:gd name="T7" fmla="*/ 46 h 114"/>
                    <a:gd name="T8" fmla="*/ 42 w 47"/>
                    <a:gd name="T9" fmla="*/ 58 h 114"/>
                    <a:gd name="T10" fmla="*/ 26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7" name="Freeform 198">
                  <a:extLst>
                    <a:ext uri="{FF2B5EF4-FFF2-40B4-BE49-F238E27FC236}">
                      <a16:creationId xmlns:a16="http://schemas.microsoft.com/office/drawing/2014/main" id="{3D849130-529C-4162-89A7-22534F0403B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86" y="1899"/>
                  <a:ext cx="55" cy="239"/>
                </a:xfrm>
                <a:custGeom>
                  <a:avLst/>
                  <a:gdLst>
                    <a:gd name="T0" fmla="*/ 24 w 55"/>
                    <a:gd name="T1" fmla="*/ 11 h 239"/>
                    <a:gd name="T2" fmla="*/ 28 w 55"/>
                    <a:gd name="T3" fmla="*/ 27 h 239"/>
                    <a:gd name="T4" fmla="*/ 32 w 55"/>
                    <a:gd name="T5" fmla="*/ 39 h 239"/>
                    <a:gd name="T6" fmla="*/ 48 w 55"/>
                    <a:gd name="T7" fmla="*/ 81 h 239"/>
                    <a:gd name="T8" fmla="*/ 44 w 55"/>
                    <a:gd name="T9" fmla="*/ 111 h 239"/>
                    <a:gd name="T10" fmla="*/ 22 w 55"/>
                    <a:gd name="T11" fmla="*/ 197 h 239"/>
                    <a:gd name="T12" fmla="*/ 10 w 55"/>
                    <a:gd name="T13" fmla="*/ 221 h 239"/>
                    <a:gd name="T14" fmla="*/ 2 w 55"/>
                    <a:gd name="T15" fmla="*/ 233 h 239"/>
                    <a:gd name="T16" fmla="*/ 0 w 55"/>
                    <a:gd name="T17" fmla="*/ 239 h 239"/>
                    <a:gd name="T18" fmla="*/ 2 w 55"/>
                    <a:gd name="T19" fmla="*/ 123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8" name="Freeform 199">
                  <a:extLst>
                    <a:ext uri="{FF2B5EF4-FFF2-40B4-BE49-F238E27FC236}">
                      <a16:creationId xmlns:a16="http://schemas.microsoft.com/office/drawing/2014/main" id="{075AE672-6A35-4105-96C1-7A47F8F84D9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19" y="2717"/>
                  <a:ext cx="291" cy="399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207 h 399"/>
                    <a:gd name="T26" fmla="*/ 215 w 291"/>
                    <a:gd name="T27" fmla="*/ 219 h 399"/>
                    <a:gd name="T28" fmla="*/ 241 w 291"/>
                    <a:gd name="T29" fmla="*/ 239 h 399"/>
                    <a:gd name="T30" fmla="*/ 227 w 291"/>
                    <a:gd name="T31" fmla="*/ 239 h 399"/>
                    <a:gd name="T32" fmla="*/ 215 w 291"/>
                    <a:gd name="T33" fmla="*/ 231 h 399"/>
                    <a:gd name="T34" fmla="*/ 205 w 291"/>
                    <a:gd name="T35" fmla="*/ 239 h 399"/>
                    <a:gd name="T36" fmla="*/ 221 w 291"/>
                    <a:gd name="T37" fmla="*/ 255 h 399"/>
                    <a:gd name="T38" fmla="*/ 237 w 291"/>
                    <a:gd name="T39" fmla="*/ 285 h 399"/>
                    <a:gd name="T40" fmla="*/ 241 w 291"/>
                    <a:gd name="T41" fmla="*/ 297 h 399"/>
                    <a:gd name="T42" fmla="*/ 253 w 291"/>
                    <a:gd name="T43" fmla="*/ 307 h 399"/>
                    <a:gd name="T44" fmla="*/ 255 w 291"/>
                    <a:gd name="T45" fmla="*/ 289 h 399"/>
                    <a:gd name="T46" fmla="*/ 271 w 291"/>
                    <a:gd name="T47" fmla="*/ 283 h 399"/>
                    <a:gd name="T48" fmla="*/ 273 w 291"/>
                    <a:gd name="T49" fmla="*/ 295 h 399"/>
                    <a:gd name="T50" fmla="*/ 279 w 291"/>
                    <a:gd name="T51" fmla="*/ 299 h 399"/>
                    <a:gd name="T52" fmla="*/ 291 w 291"/>
                    <a:gd name="T53" fmla="*/ 311 h 399"/>
                    <a:gd name="T54" fmla="*/ 275 w 291"/>
                    <a:gd name="T55" fmla="*/ 315 h 399"/>
                    <a:gd name="T56" fmla="*/ 277 w 291"/>
                    <a:gd name="T57" fmla="*/ 335 h 399"/>
                    <a:gd name="T58" fmla="*/ 281 w 291"/>
                    <a:gd name="T59" fmla="*/ 367 h 399"/>
                    <a:gd name="T60" fmla="*/ 273 w 291"/>
                    <a:gd name="T61" fmla="*/ 393 h 399"/>
                    <a:gd name="T62" fmla="*/ 271 w 291"/>
                    <a:gd name="T63" fmla="*/ 399 h 399"/>
                    <a:gd name="T64" fmla="*/ 257 w 291"/>
                    <a:gd name="T65" fmla="*/ 385 h 399"/>
                    <a:gd name="T66" fmla="*/ 239 w 291"/>
                    <a:gd name="T67" fmla="*/ 379 h 399"/>
                    <a:gd name="T68" fmla="*/ 213 w 291"/>
                    <a:gd name="T69" fmla="*/ 355 h 399"/>
                    <a:gd name="T70" fmla="*/ 201 w 291"/>
                    <a:gd name="T71" fmla="*/ 347 h 399"/>
                    <a:gd name="T72" fmla="*/ 189 w 291"/>
                    <a:gd name="T73" fmla="*/ 333 h 399"/>
                    <a:gd name="T74" fmla="*/ 175 w 291"/>
                    <a:gd name="T75" fmla="*/ 315 h 399"/>
                    <a:gd name="T76" fmla="*/ 153 w 291"/>
                    <a:gd name="T77" fmla="*/ 281 h 399"/>
                    <a:gd name="T78" fmla="*/ 133 w 291"/>
                    <a:gd name="T79" fmla="*/ 245 h 399"/>
                    <a:gd name="T80" fmla="*/ 117 w 291"/>
                    <a:gd name="T81" fmla="*/ 20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9" name="Freeform 200">
                  <a:extLst>
                    <a:ext uri="{FF2B5EF4-FFF2-40B4-BE49-F238E27FC236}">
                      <a16:creationId xmlns:a16="http://schemas.microsoft.com/office/drawing/2014/main" id="{104AB8C9-4168-44BE-81A6-D6B13617612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6" y="2801"/>
                  <a:ext cx="31" cy="33"/>
                </a:xfrm>
                <a:custGeom>
                  <a:avLst/>
                  <a:gdLst>
                    <a:gd name="T0" fmla="*/ 18 w 31"/>
                    <a:gd name="T1" fmla="*/ 21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21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0" name="Freeform 201">
                  <a:extLst>
                    <a:ext uri="{FF2B5EF4-FFF2-40B4-BE49-F238E27FC236}">
                      <a16:creationId xmlns:a16="http://schemas.microsoft.com/office/drawing/2014/main" id="{BA951DBF-FDAC-4A21-A20C-1BB56D45E90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64" y="2852"/>
                  <a:ext cx="28" cy="34"/>
                </a:xfrm>
                <a:custGeom>
                  <a:avLst/>
                  <a:gdLst>
                    <a:gd name="T0" fmla="*/ 16 w 28"/>
                    <a:gd name="T1" fmla="*/ 28 h 34"/>
                    <a:gd name="T2" fmla="*/ 0 w 28"/>
                    <a:gd name="T3" fmla="*/ 12 h 34"/>
                    <a:gd name="T4" fmla="*/ 14 w 28"/>
                    <a:gd name="T5" fmla="*/ 6 h 34"/>
                    <a:gd name="T6" fmla="*/ 28 w 28"/>
                    <a:gd name="T7" fmla="*/ 30 h 34"/>
                    <a:gd name="T8" fmla="*/ 1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1" name="Freeform 202">
                  <a:extLst>
                    <a:ext uri="{FF2B5EF4-FFF2-40B4-BE49-F238E27FC236}">
                      <a16:creationId xmlns:a16="http://schemas.microsoft.com/office/drawing/2014/main" id="{0FE7A462-48CC-42E6-A959-66193C39EE1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94" y="2932"/>
                  <a:ext cx="28" cy="23"/>
                </a:xfrm>
                <a:custGeom>
                  <a:avLst/>
                  <a:gdLst>
                    <a:gd name="T0" fmla="*/ 14 w 28"/>
                    <a:gd name="T1" fmla="*/ 20 h 23"/>
                    <a:gd name="T2" fmla="*/ 14 w 28"/>
                    <a:gd name="T3" fmla="*/ 0 h 23"/>
                    <a:gd name="T4" fmla="*/ 28 w 28"/>
                    <a:gd name="T5" fmla="*/ 14 h 23"/>
                    <a:gd name="T6" fmla="*/ 26 w 28"/>
                    <a:gd name="T7" fmla="*/ 22 h 23"/>
                    <a:gd name="T8" fmla="*/ 14 w 28"/>
                    <a:gd name="T9" fmla="*/ 2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2" name="Freeform 203">
                  <a:extLst>
                    <a:ext uri="{FF2B5EF4-FFF2-40B4-BE49-F238E27FC236}">
                      <a16:creationId xmlns:a16="http://schemas.microsoft.com/office/drawing/2014/main" id="{611A01B9-3A8F-44EF-853F-E247068199B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00" y="2424"/>
                  <a:ext cx="77" cy="60"/>
                </a:xfrm>
                <a:custGeom>
                  <a:avLst/>
                  <a:gdLst>
                    <a:gd name="T0" fmla="*/ 14 w 77"/>
                    <a:gd name="T1" fmla="*/ 54 h 60"/>
                    <a:gd name="T2" fmla="*/ 0 w 77"/>
                    <a:gd name="T3" fmla="*/ 40 h 60"/>
                    <a:gd name="T4" fmla="*/ 20 w 77"/>
                    <a:gd name="T5" fmla="*/ 10 h 60"/>
                    <a:gd name="T6" fmla="*/ 30 w 77"/>
                    <a:gd name="T7" fmla="*/ 2 h 60"/>
                    <a:gd name="T8" fmla="*/ 42 w 77"/>
                    <a:gd name="T9" fmla="*/ 6 h 60"/>
                    <a:gd name="T10" fmla="*/ 62 w 77"/>
                    <a:gd name="T11" fmla="*/ 4 h 60"/>
                    <a:gd name="T12" fmla="*/ 74 w 77"/>
                    <a:gd name="T13" fmla="*/ 12 h 60"/>
                    <a:gd name="T14" fmla="*/ 68 w 77"/>
                    <a:gd name="T15" fmla="*/ 32 h 60"/>
                    <a:gd name="T16" fmla="*/ 46 w 77"/>
                    <a:gd name="T17" fmla="*/ 44 h 60"/>
                    <a:gd name="T18" fmla="*/ 40 w 77"/>
                    <a:gd name="T19" fmla="*/ 56 h 60"/>
                    <a:gd name="T20" fmla="*/ 28 w 77"/>
                    <a:gd name="T21" fmla="*/ 60 h 60"/>
                    <a:gd name="T22" fmla="*/ 14 w 77"/>
                    <a:gd name="T23" fmla="*/ 54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3" name="Freeform 204">
                  <a:extLst>
                    <a:ext uri="{FF2B5EF4-FFF2-40B4-BE49-F238E27FC236}">
                      <a16:creationId xmlns:a16="http://schemas.microsoft.com/office/drawing/2014/main" id="{C4FA5166-DCD6-4ABB-969F-028FED45A36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23" y="2318"/>
                  <a:ext cx="59" cy="102"/>
                </a:xfrm>
                <a:custGeom>
                  <a:avLst/>
                  <a:gdLst>
                    <a:gd name="T0" fmla="*/ 35 w 59"/>
                    <a:gd name="T1" fmla="*/ 60 h 102"/>
                    <a:gd name="T2" fmla="*/ 39 w 59"/>
                    <a:gd name="T3" fmla="*/ 78 h 102"/>
                    <a:gd name="T4" fmla="*/ 37 w 59"/>
                    <a:gd name="T5" fmla="*/ 84 h 102"/>
                    <a:gd name="T6" fmla="*/ 33 w 59"/>
                    <a:gd name="T7" fmla="*/ 90 h 102"/>
                    <a:gd name="T8" fmla="*/ 29 w 59"/>
                    <a:gd name="T9" fmla="*/ 102 h 102"/>
                    <a:gd name="T10" fmla="*/ 3 w 59"/>
                    <a:gd name="T11" fmla="*/ 78 h 102"/>
                    <a:gd name="T12" fmla="*/ 9 w 59"/>
                    <a:gd name="T13" fmla="*/ 64 h 102"/>
                    <a:gd name="T14" fmla="*/ 7 w 59"/>
                    <a:gd name="T15" fmla="*/ 46 h 102"/>
                    <a:gd name="T16" fmla="*/ 21 w 59"/>
                    <a:gd name="T17" fmla="*/ 30 h 102"/>
                    <a:gd name="T18" fmla="*/ 43 w 59"/>
                    <a:gd name="T19" fmla="*/ 0 h 102"/>
                    <a:gd name="T20" fmla="*/ 49 w 59"/>
                    <a:gd name="T21" fmla="*/ 14 h 102"/>
                    <a:gd name="T22" fmla="*/ 51 w 59"/>
                    <a:gd name="T23" fmla="*/ 34 h 102"/>
                    <a:gd name="T24" fmla="*/ 39 w 59"/>
                    <a:gd name="T25" fmla="*/ 66 h 102"/>
                    <a:gd name="T26" fmla="*/ 35 w 59"/>
                    <a:gd name="T27" fmla="*/ 60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4" name="Freeform 205">
                  <a:extLst>
                    <a:ext uri="{FF2B5EF4-FFF2-40B4-BE49-F238E27FC236}">
                      <a16:creationId xmlns:a16="http://schemas.microsoft.com/office/drawing/2014/main" id="{97E1925B-3C8B-4ADD-9F20-6AA9322B463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0" y="2292"/>
                  <a:ext cx="35" cy="32"/>
                </a:xfrm>
                <a:custGeom>
                  <a:avLst/>
                  <a:gdLst>
                    <a:gd name="T0" fmla="*/ 4 w 35"/>
                    <a:gd name="T1" fmla="*/ 22 h 32"/>
                    <a:gd name="T2" fmla="*/ 20 w 35"/>
                    <a:gd name="T3" fmla="*/ 0 h 32"/>
                    <a:gd name="T4" fmla="*/ 12 w 35"/>
                    <a:gd name="T5" fmla="*/ 22 h 32"/>
                    <a:gd name="T6" fmla="*/ 4 w 35"/>
                    <a:gd name="T7" fmla="*/ 2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5" name="Freeform 206">
                  <a:extLst>
                    <a:ext uri="{FF2B5EF4-FFF2-40B4-BE49-F238E27FC236}">
                      <a16:creationId xmlns:a16="http://schemas.microsoft.com/office/drawing/2014/main" id="{14E16DFB-3FCF-48A3-965E-2175A8C86C5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0" cy="16"/>
                </a:xfrm>
                <a:custGeom>
                  <a:avLst/>
                  <a:gdLst>
                    <a:gd name="T0" fmla="*/ 4 w 30"/>
                    <a:gd name="T1" fmla="*/ 12 h 16"/>
                    <a:gd name="T2" fmla="*/ 14 w 30"/>
                    <a:gd name="T3" fmla="*/ 0 h 16"/>
                    <a:gd name="T4" fmla="*/ 6 w 30"/>
                    <a:gd name="T5" fmla="*/ 14 h 16"/>
                    <a:gd name="T6" fmla="*/ 0 w 30"/>
                    <a:gd name="T7" fmla="*/ 16 h 16"/>
                    <a:gd name="T8" fmla="*/ 4 w 30"/>
                    <a:gd name="T9" fmla="*/ 12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</p:grpSp>
      </p:grpSp>
      <p:sp>
        <p:nvSpPr>
          <p:cNvPr id="35843" name="Rectangle 207">
            <a:extLst>
              <a:ext uri="{FF2B5EF4-FFF2-40B4-BE49-F238E27FC236}">
                <a16:creationId xmlns:a16="http://schemas.microsoft.com/office/drawing/2014/main" id="{8459272D-35DE-4E4A-96AB-58C46BAA2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9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844" name="Rectangle 208">
            <a:extLst>
              <a:ext uri="{FF2B5EF4-FFF2-40B4-BE49-F238E27FC236}">
                <a16:creationId xmlns:a16="http://schemas.microsoft.com/office/drawing/2014/main" id="{F3EB0DEA-2010-41ED-8D61-372654B62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433" name="Rectangle 209">
            <a:extLst>
              <a:ext uri="{FF2B5EF4-FFF2-40B4-BE49-F238E27FC236}">
                <a16:creationId xmlns:a16="http://schemas.microsoft.com/office/drawing/2014/main" id="{44631A55-FDBE-4D50-9B04-C2F167F0F4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050">
                <a:latin typeface="+mn-lt"/>
              </a:defRPr>
            </a:lvl1pPr>
          </a:lstStyle>
          <a:p>
            <a:pPr>
              <a:defRPr/>
            </a:pPr>
            <a:fld id="{0469FA1F-BF20-45BF-AB1F-4842137F9C25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180434" name="Rectangle 210">
            <a:extLst>
              <a:ext uri="{FF2B5EF4-FFF2-40B4-BE49-F238E27FC236}">
                <a16:creationId xmlns:a16="http://schemas.microsoft.com/office/drawing/2014/main" id="{BDCEE6BE-7DB1-4D35-BB1C-1AB4916ADC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435" name="Rectangle 211">
            <a:extLst>
              <a:ext uri="{FF2B5EF4-FFF2-40B4-BE49-F238E27FC236}">
                <a16:creationId xmlns:a16="http://schemas.microsoft.com/office/drawing/2014/main" id="{08D26671-0619-4673-91EC-04275635A7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7D25A8-2439-4260-AE39-6FC567348E5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730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 b="1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b="1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 b="1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>
            <a:extLst>
              <a:ext uri="{FF2B5EF4-FFF2-40B4-BE49-F238E27FC236}">
                <a16:creationId xmlns:a16="http://schemas.microsoft.com/office/drawing/2014/main" id="{7180C434-2BFA-4694-9339-E16A042F1D2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80227" name="Rectangle 3">
              <a:extLst>
                <a:ext uri="{FF2B5EF4-FFF2-40B4-BE49-F238E27FC236}">
                  <a16:creationId xmlns:a16="http://schemas.microsoft.com/office/drawing/2014/main" id="{33FB4DD7-6688-4EC7-854E-6AA1528CFF64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3696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 sz="1350"/>
            </a:p>
          </p:txBody>
        </p:sp>
        <p:sp>
          <p:nvSpPr>
            <p:cNvPr id="180228" name="Rectangle 4">
              <a:extLst>
                <a:ext uri="{FF2B5EF4-FFF2-40B4-BE49-F238E27FC236}">
                  <a16:creationId xmlns:a16="http://schemas.microsoft.com/office/drawing/2014/main" id="{79E66430-A20D-43F9-9131-95ED15BA6E80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 sz="1350"/>
            </a:p>
          </p:txBody>
        </p:sp>
        <p:grpSp>
          <p:nvGrpSpPr>
            <p:cNvPr id="36874" name="Group 5">
              <a:extLst>
                <a:ext uri="{FF2B5EF4-FFF2-40B4-BE49-F238E27FC236}">
                  <a16:creationId xmlns:a16="http://schemas.microsoft.com/office/drawing/2014/main" id="{A6F6BE48-0995-4FA2-88D9-DD5D3FC09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59"/>
              <a:ext cx="4128" cy="3477"/>
              <a:chOff x="864" y="459"/>
              <a:chExt cx="4128" cy="3477"/>
            </a:xfrm>
          </p:grpSpPr>
          <p:sp>
            <p:nvSpPr>
              <p:cNvPr id="180230" name="Oval 6">
                <a:extLst>
                  <a:ext uri="{FF2B5EF4-FFF2-40B4-BE49-F238E27FC236}">
                    <a16:creationId xmlns:a16="http://schemas.microsoft.com/office/drawing/2014/main" id="{947F50FE-B9CB-439C-9295-F9D99FCE5C5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180" y="460"/>
                <a:ext cx="3508" cy="347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75686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7568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ja-JP" altLang="en-US" sz="1350"/>
              </a:p>
            </p:txBody>
          </p:sp>
          <p:grpSp>
            <p:nvGrpSpPr>
              <p:cNvPr id="36876" name="Group 7">
                <a:extLst>
                  <a:ext uri="{FF2B5EF4-FFF2-40B4-BE49-F238E27FC236}">
                    <a16:creationId xmlns:a16="http://schemas.microsoft.com/office/drawing/2014/main" id="{9157FC42-3F98-4A16-9751-C35E825E4D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463"/>
                <a:ext cx="4128" cy="3473"/>
                <a:chOff x="864" y="463"/>
                <a:chExt cx="4128" cy="3473"/>
              </a:xfrm>
            </p:grpSpPr>
            <p:sp>
              <p:nvSpPr>
                <p:cNvPr id="36017" name="Line 8">
                  <a:extLst>
                    <a:ext uri="{FF2B5EF4-FFF2-40B4-BE49-F238E27FC236}">
                      <a16:creationId xmlns:a16="http://schemas.microsoft.com/office/drawing/2014/main" id="{B1FAA9A1-EFEA-44F4-BF1A-06F6482BC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40" y="816"/>
                  <a:ext cx="0" cy="312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2226" name="Oval 9">
                  <a:extLst>
                    <a:ext uri="{FF2B5EF4-FFF2-40B4-BE49-F238E27FC236}">
                      <a16:creationId xmlns:a16="http://schemas.microsoft.com/office/drawing/2014/main" id="{37B70199-0DF7-4369-994D-05B5FEC4D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475" y="525"/>
                  <a:ext cx="906" cy="435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z="1350"/>
                </a:p>
              </p:txBody>
            </p:sp>
            <p:sp>
              <p:nvSpPr>
                <p:cNvPr id="2227" name="Oval 10">
                  <a:extLst>
                    <a:ext uri="{FF2B5EF4-FFF2-40B4-BE49-F238E27FC236}">
                      <a16:creationId xmlns:a16="http://schemas.microsoft.com/office/drawing/2014/main" id="{20F3F554-FC6B-4B7B-B3EE-21F8DC0C8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064" y="463"/>
                  <a:ext cx="1722" cy="862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0" name="Arc 11">
                  <a:extLst>
                    <a:ext uri="{FF2B5EF4-FFF2-40B4-BE49-F238E27FC236}">
                      <a16:creationId xmlns:a16="http://schemas.microsoft.com/office/drawing/2014/main" id="{1ED78B61-95FC-445C-8181-B835CC292B9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683" y="823"/>
                  <a:ext cx="2496" cy="929"/>
                </a:xfrm>
                <a:custGeom>
                  <a:avLst/>
                  <a:gdLst>
                    <a:gd name="T0" fmla="*/ 0 w 43200"/>
                    <a:gd name="T1" fmla="*/ 0 h 32871"/>
                    <a:gd name="T2" fmla="*/ 0 w 43200"/>
                    <a:gd name="T3" fmla="*/ 0 h 32871"/>
                    <a:gd name="T4" fmla="*/ 0 w 43200"/>
                    <a:gd name="T5" fmla="*/ 0 h 3287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32871" fill="none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</a:path>
                    <a:path w="43200" h="32871" stroke="0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  <a:lnTo>
                        <a:pt x="21600" y="11271"/>
                      </a:lnTo>
                      <a:lnTo>
                        <a:pt x="40868" y="15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1" name="Arc 12">
                  <a:extLst>
                    <a:ext uri="{FF2B5EF4-FFF2-40B4-BE49-F238E27FC236}">
                      <a16:creationId xmlns:a16="http://schemas.microsoft.com/office/drawing/2014/main" id="{4150437C-EAB5-4E8B-AD9D-5CDC723B7E9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394" y="1308"/>
                  <a:ext cx="3072" cy="899"/>
                </a:xfrm>
                <a:custGeom>
                  <a:avLst/>
                  <a:gdLst>
                    <a:gd name="T0" fmla="*/ 0 w 43200"/>
                    <a:gd name="T1" fmla="*/ 0 h 24657"/>
                    <a:gd name="T2" fmla="*/ 0 w 43200"/>
                    <a:gd name="T3" fmla="*/ 0 h 24657"/>
                    <a:gd name="T4" fmla="*/ 0 w 43200"/>
                    <a:gd name="T5" fmla="*/ 0 h 2465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4657" fill="none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</a:path>
                    <a:path w="43200" h="24657" stroke="0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  <a:lnTo>
                        <a:pt x="21600" y="3057"/>
                      </a:lnTo>
                      <a:lnTo>
                        <a:pt x="4298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2" name="Arc 13">
                  <a:extLst>
                    <a:ext uri="{FF2B5EF4-FFF2-40B4-BE49-F238E27FC236}">
                      <a16:creationId xmlns:a16="http://schemas.microsoft.com/office/drawing/2014/main" id="{595D088B-607F-450A-88D8-A5778781EDA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12" y="1759"/>
                  <a:ext cx="3442" cy="887"/>
                </a:xfrm>
                <a:custGeom>
                  <a:avLst/>
                  <a:gdLst>
                    <a:gd name="T0" fmla="*/ 0 w 43031"/>
                    <a:gd name="T1" fmla="*/ 0 h 21600"/>
                    <a:gd name="T2" fmla="*/ 0 w 43031"/>
                    <a:gd name="T3" fmla="*/ 0 h 21600"/>
                    <a:gd name="T4" fmla="*/ 0 w 4303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031" h="21600" fill="none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</a:path>
                    <a:path w="43031" h="21600" stroke="0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  <a:lnTo>
                        <a:pt x="21476" y="0"/>
                      </a:lnTo>
                      <a:lnTo>
                        <a:pt x="43031" y="139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3" name="Arc 14">
                  <a:extLst>
                    <a:ext uri="{FF2B5EF4-FFF2-40B4-BE49-F238E27FC236}">
                      <a16:creationId xmlns:a16="http://schemas.microsoft.com/office/drawing/2014/main" id="{5B94D917-8111-4336-971A-F595788ADC2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75" y="2160"/>
                  <a:ext cx="3525" cy="904"/>
                </a:xfrm>
                <a:custGeom>
                  <a:avLst/>
                  <a:gdLst>
                    <a:gd name="T0" fmla="*/ 0 w 42699"/>
                    <a:gd name="T1" fmla="*/ 0 h 21600"/>
                    <a:gd name="T2" fmla="*/ 0 w 42699"/>
                    <a:gd name="T3" fmla="*/ 0 h 21600"/>
                    <a:gd name="T4" fmla="*/ 0 w 4269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99" h="21600" fill="none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</a:path>
                    <a:path w="42699" h="21600" stroke="0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  <a:lnTo>
                        <a:pt x="21220" y="0"/>
                      </a:lnTo>
                      <a:lnTo>
                        <a:pt x="42698" y="228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4" name="Arc 15">
                  <a:extLst>
                    <a:ext uri="{FF2B5EF4-FFF2-40B4-BE49-F238E27FC236}">
                      <a16:creationId xmlns:a16="http://schemas.microsoft.com/office/drawing/2014/main" id="{0F3518BA-AA46-4799-8A98-62DCD758E2A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90" y="2448"/>
                  <a:ext cx="3284" cy="978"/>
                </a:xfrm>
                <a:custGeom>
                  <a:avLst/>
                  <a:gdLst>
                    <a:gd name="T0" fmla="*/ 0 w 39783"/>
                    <a:gd name="T1" fmla="*/ 0 h 21600"/>
                    <a:gd name="T2" fmla="*/ 0 w 39783"/>
                    <a:gd name="T3" fmla="*/ 0 h 21600"/>
                    <a:gd name="T4" fmla="*/ 0 w 3978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783" h="21600" fill="none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</a:path>
                    <a:path w="39783" h="21600" stroke="0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  <a:lnTo>
                        <a:pt x="19827" y="0"/>
                      </a:lnTo>
                      <a:lnTo>
                        <a:pt x="39783" y="826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5" name="Arc 16">
                  <a:extLst>
                    <a:ext uri="{FF2B5EF4-FFF2-40B4-BE49-F238E27FC236}">
                      <a16:creationId xmlns:a16="http://schemas.microsoft.com/office/drawing/2014/main" id="{B4627B70-43BB-4077-A034-2333D700E4B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648" y="2592"/>
                  <a:ext cx="2587" cy="1113"/>
                </a:xfrm>
                <a:custGeom>
                  <a:avLst/>
                  <a:gdLst>
                    <a:gd name="T0" fmla="*/ 0 w 31345"/>
                    <a:gd name="T1" fmla="*/ 0 h 21600"/>
                    <a:gd name="T2" fmla="*/ 0 w 31345"/>
                    <a:gd name="T3" fmla="*/ 0 h 21600"/>
                    <a:gd name="T4" fmla="*/ 0 w 31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345" h="21600" fill="none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</a:path>
                    <a:path w="31345" h="21600" stroke="0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  <a:lnTo>
                        <a:pt x="15481" y="0"/>
                      </a:lnTo>
                      <a:lnTo>
                        <a:pt x="31345" y="1465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26" name="Arc 17">
                  <a:extLst>
                    <a:ext uri="{FF2B5EF4-FFF2-40B4-BE49-F238E27FC236}">
                      <a16:creationId xmlns:a16="http://schemas.microsoft.com/office/drawing/2014/main" id="{90565B25-1AAA-4AD8-9AD7-D17E9C11F4F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48" y="2757"/>
                  <a:ext cx="1441" cy="1113"/>
                </a:xfrm>
                <a:custGeom>
                  <a:avLst/>
                  <a:gdLst>
                    <a:gd name="T0" fmla="*/ 0 w 17455"/>
                    <a:gd name="T1" fmla="*/ 0 h 21600"/>
                    <a:gd name="T2" fmla="*/ 0 w 17455"/>
                    <a:gd name="T3" fmla="*/ 0 h 21600"/>
                    <a:gd name="T4" fmla="*/ 0 w 1745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455" h="21600" fill="none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</a:path>
                    <a:path w="17455" h="21600" stroke="0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  <a:lnTo>
                        <a:pt x="8051" y="0"/>
                      </a:lnTo>
                      <a:lnTo>
                        <a:pt x="17454" y="1944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grpSp>
              <p:nvGrpSpPr>
                <p:cNvPr id="37051" name="Group 18">
                  <a:extLst>
                    <a:ext uri="{FF2B5EF4-FFF2-40B4-BE49-F238E27FC236}">
                      <a16:creationId xmlns:a16="http://schemas.microsoft.com/office/drawing/2014/main" id="{32644F9A-5C57-4360-880D-7241F52CED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36041" name="Freeform 19">
                    <a:extLst>
                      <a:ext uri="{FF2B5EF4-FFF2-40B4-BE49-F238E27FC236}">
                        <a16:creationId xmlns:a16="http://schemas.microsoft.com/office/drawing/2014/main" id="{7896AC68-0AEA-43AB-AF55-C2DFC76715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>
                      <a:gd name="T0" fmla="*/ 553 w 553"/>
                      <a:gd name="T1" fmla="*/ 0 h 3112"/>
                      <a:gd name="T2" fmla="*/ 345 w 553"/>
                      <a:gd name="T3" fmla="*/ 3112 h 31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2" name="Freeform 20">
                    <a:extLst>
                      <a:ext uri="{FF2B5EF4-FFF2-40B4-BE49-F238E27FC236}">
                        <a16:creationId xmlns:a16="http://schemas.microsoft.com/office/drawing/2014/main" id="{D3B9BDBA-B7DD-46AD-BD3A-C8EE39619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>
                      <a:gd name="T0" fmla="*/ 1032 w 1032"/>
                      <a:gd name="T1" fmla="*/ 0 h 3072"/>
                      <a:gd name="T2" fmla="*/ 570 w 1032"/>
                      <a:gd name="T3" fmla="*/ 3072 h 30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3" name="Freeform 21">
                    <a:extLst>
                      <a:ext uri="{FF2B5EF4-FFF2-40B4-BE49-F238E27FC236}">
                        <a16:creationId xmlns:a16="http://schemas.microsoft.com/office/drawing/2014/main" id="{6DFA2795-422F-413A-99E4-E424BD09E8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>
                      <a:gd name="T0" fmla="*/ 1296 w 1296"/>
                      <a:gd name="T1" fmla="*/ 0 h 2934"/>
                      <a:gd name="T2" fmla="*/ 570 w 1296"/>
                      <a:gd name="T3" fmla="*/ 2934 h 293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4" name="Freeform 22">
                    <a:extLst>
                      <a:ext uri="{FF2B5EF4-FFF2-40B4-BE49-F238E27FC236}">
                        <a16:creationId xmlns:a16="http://schemas.microsoft.com/office/drawing/2014/main" id="{DDECBB27-21D2-470F-8565-371FB60D1D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>
                      <a:gd name="T0" fmla="*/ 1674 w 1674"/>
                      <a:gd name="T1" fmla="*/ 0 h 2688"/>
                      <a:gd name="T2" fmla="*/ 624 w 1674"/>
                      <a:gd name="T3" fmla="*/ 2688 h 26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5" name="Freeform 23">
                    <a:extLst>
                      <a:ext uri="{FF2B5EF4-FFF2-40B4-BE49-F238E27FC236}">
                        <a16:creationId xmlns:a16="http://schemas.microsoft.com/office/drawing/2014/main" id="{44BCC06F-05C6-44F2-9901-DE09E343B1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>
                      <a:gd name="T0" fmla="*/ 1902 w 1902"/>
                      <a:gd name="T1" fmla="*/ 0 h 2154"/>
                      <a:gd name="T2" fmla="*/ 456 w 1902"/>
                      <a:gd name="T3" fmla="*/ 2154 h 21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6" name="Freeform 24">
                    <a:extLst>
                      <a:ext uri="{FF2B5EF4-FFF2-40B4-BE49-F238E27FC236}">
                        <a16:creationId xmlns:a16="http://schemas.microsoft.com/office/drawing/2014/main" id="{F4FDE987-742C-4298-8DE5-B665D55C75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>
                      <a:gd name="T0" fmla="*/ 1544 w 1544"/>
                      <a:gd name="T1" fmla="*/ 0 h 1176"/>
                      <a:gd name="T2" fmla="*/ 0 w 1544"/>
                      <a:gd name="T3" fmla="*/ 1176 h 117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7" name="Freeform 25">
                    <a:extLst>
                      <a:ext uri="{FF2B5EF4-FFF2-40B4-BE49-F238E27FC236}">
                        <a16:creationId xmlns:a16="http://schemas.microsoft.com/office/drawing/2014/main" id="{E1AF8000-1498-48FE-B999-57F1653676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>
                      <a:gd name="T0" fmla="*/ 1200 w 1200"/>
                      <a:gd name="T1" fmla="*/ 0 h 472"/>
                      <a:gd name="T2" fmla="*/ 0 w 1200"/>
                      <a:gd name="T3" fmla="*/ 472 h 4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8" name="Freeform 26">
                    <a:extLst>
                      <a:ext uri="{FF2B5EF4-FFF2-40B4-BE49-F238E27FC236}">
                        <a16:creationId xmlns:a16="http://schemas.microsoft.com/office/drawing/2014/main" id="{0C9B7E0C-34D4-4F0D-B68E-1A98A1E167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>
                      <a:gd name="T0" fmla="*/ 984 w 984"/>
                      <a:gd name="T1" fmla="*/ 56 h 280"/>
                      <a:gd name="T2" fmla="*/ 0 w 984"/>
                      <a:gd name="T3" fmla="*/ 280 h 28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9" name="Freeform 27">
                    <a:extLst>
                      <a:ext uri="{FF2B5EF4-FFF2-40B4-BE49-F238E27FC236}">
                        <a16:creationId xmlns:a16="http://schemas.microsoft.com/office/drawing/2014/main" id="{D3346C20-4937-420E-9388-D6B67A556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>
                      <a:gd name="T0" fmla="*/ 640 w 640"/>
                      <a:gd name="T1" fmla="*/ 88 h 88"/>
                      <a:gd name="T2" fmla="*/ 0 w 640"/>
                      <a:gd name="T3" fmla="*/ 78 h 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50" name="Freeform 28">
                    <a:extLst>
                      <a:ext uri="{FF2B5EF4-FFF2-40B4-BE49-F238E27FC236}">
                        <a16:creationId xmlns:a16="http://schemas.microsoft.com/office/drawing/2014/main" id="{FC441AE5-73E2-427A-8884-3B3479EED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>
                      <a:gd name="T0" fmla="*/ 330 w 330"/>
                      <a:gd name="T1" fmla="*/ 126 h 126"/>
                      <a:gd name="T2" fmla="*/ 0 w 330"/>
                      <a:gd name="T3" fmla="*/ 0 h 12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51" name="Freeform 29">
                    <a:extLst>
                      <a:ext uri="{FF2B5EF4-FFF2-40B4-BE49-F238E27FC236}">
                        <a16:creationId xmlns:a16="http://schemas.microsoft.com/office/drawing/2014/main" id="{EA6822ED-B809-4ACF-AE9E-94D6A12C3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>
                      <a:gd name="T0" fmla="*/ 0 w 144"/>
                      <a:gd name="T1" fmla="*/ 0 h 144"/>
                      <a:gd name="T2" fmla="*/ 144 w 144"/>
                      <a:gd name="T3" fmla="*/ 144 h 14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</p:grpSp>
            <p:sp>
              <p:nvSpPr>
                <p:cNvPr id="36028" name="Line 30">
                  <a:extLst>
                    <a:ext uri="{FF2B5EF4-FFF2-40B4-BE49-F238E27FC236}">
                      <a16:creationId xmlns:a16="http://schemas.microsoft.com/office/drawing/2014/main" id="{B0A33C6B-2E0E-43E4-9BE5-D319300754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2928" y="4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grpSp>
              <p:nvGrpSpPr>
                <p:cNvPr id="37053" name="Group 31">
                  <a:extLst>
                    <a:ext uri="{FF2B5EF4-FFF2-40B4-BE49-F238E27FC236}">
                      <a16:creationId xmlns:a16="http://schemas.microsoft.com/office/drawing/2014/main" id="{90F3DD9E-FD3F-430D-9FB2-A182813A7E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2976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36030" name="Freeform 32">
                    <a:extLst>
                      <a:ext uri="{FF2B5EF4-FFF2-40B4-BE49-F238E27FC236}">
                        <a16:creationId xmlns:a16="http://schemas.microsoft.com/office/drawing/2014/main" id="{9B3CC38A-3B4A-480B-9C69-3C85C280AD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>
                      <a:gd name="T0" fmla="*/ 553 w 553"/>
                      <a:gd name="T1" fmla="*/ 0 h 3112"/>
                      <a:gd name="T2" fmla="*/ 345 w 553"/>
                      <a:gd name="T3" fmla="*/ 3112 h 31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1" name="Freeform 33">
                    <a:extLst>
                      <a:ext uri="{FF2B5EF4-FFF2-40B4-BE49-F238E27FC236}">
                        <a16:creationId xmlns:a16="http://schemas.microsoft.com/office/drawing/2014/main" id="{B7A3B83A-8616-4FD7-92F2-3E7C3BCB4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>
                      <a:gd name="T0" fmla="*/ 1032 w 1032"/>
                      <a:gd name="T1" fmla="*/ 0 h 3072"/>
                      <a:gd name="T2" fmla="*/ 570 w 1032"/>
                      <a:gd name="T3" fmla="*/ 3072 h 30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2" name="Freeform 34">
                    <a:extLst>
                      <a:ext uri="{FF2B5EF4-FFF2-40B4-BE49-F238E27FC236}">
                        <a16:creationId xmlns:a16="http://schemas.microsoft.com/office/drawing/2014/main" id="{4EB2AE49-5E66-4E4C-9544-54655F0657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>
                      <a:gd name="T0" fmla="*/ 1296 w 1296"/>
                      <a:gd name="T1" fmla="*/ 0 h 2934"/>
                      <a:gd name="T2" fmla="*/ 570 w 1296"/>
                      <a:gd name="T3" fmla="*/ 2934 h 293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3" name="Freeform 35">
                    <a:extLst>
                      <a:ext uri="{FF2B5EF4-FFF2-40B4-BE49-F238E27FC236}">
                        <a16:creationId xmlns:a16="http://schemas.microsoft.com/office/drawing/2014/main" id="{EA2DD23D-5770-47AE-A1C7-493AA60127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>
                      <a:gd name="T0" fmla="*/ 1674 w 1674"/>
                      <a:gd name="T1" fmla="*/ 0 h 2688"/>
                      <a:gd name="T2" fmla="*/ 624 w 1674"/>
                      <a:gd name="T3" fmla="*/ 2688 h 26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4" name="Freeform 36">
                    <a:extLst>
                      <a:ext uri="{FF2B5EF4-FFF2-40B4-BE49-F238E27FC236}">
                        <a16:creationId xmlns:a16="http://schemas.microsoft.com/office/drawing/2014/main" id="{7F0B763C-CBD4-4AEA-A833-757962C8A3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>
                      <a:gd name="T0" fmla="*/ 1902 w 1902"/>
                      <a:gd name="T1" fmla="*/ 0 h 2154"/>
                      <a:gd name="T2" fmla="*/ 456 w 1902"/>
                      <a:gd name="T3" fmla="*/ 2154 h 21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5" name="Freeform 37">
                    <a:extLst>
                      <a:ext uri="{FF2B5EF4-FFF2-40B4-BE49-F238E27FC236}">
                        <a16:creationId xmlns:a16="http://schemas.microsoft.com/office/drawing/2014/main" id="{8817CDB6-3512-427D-BA79-27ACF4A632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>
                      <a:gd name="T0" fmla="*/ 1544 w 1544"/>
                      <a:gd name="T1" fmla="*/ 0 h 1176"/>
                      <a:gd name="T2" fmla="*/ 0 w 1544"/>
                      <a:gd name="T3" fmla="*/ 1176 h 117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6" name="Freeform 38">
                    <a:extLst>
                      <a:ext uri="{FF2B5EF4-FFF2-40B4-BE49-F238E27FC236}">
                        <a16:creationId xmlns:a16="http://schemas.microsoft.com/office/drawing/2014/main" id="{BDF92A8F-AFCC-4D14-A561-B2609AE84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>
                      <a:gd name="T0" fmla="*/ 1200 w 1200"/>
                      <a:gd name="T1" fmla="*/ 0 h 472"/>
                      <a:gd name="T2" fmla="*/ 0 w 1200"/>
                      <a:gd name="T3" fmla="*/ 472 h 4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7" name="Freeform 39">
                    <a:extLst>
                      <a:ext uri="{FF2B5EF4-FFF2-40B4-BE49-F238E27FC236}">
                        <a16:creationId xmlns:a16="http://schemas.microsoft.com/office/drawing/2014/main" id="{B7E9BA06-3AD7-431B-9334-EAD8EE204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>
                      <a:gd name="T0" fmla="*/ 984 w 984"/>
                      <a:gd name="T1" fmla="*/ 56 h 280"/>
                      <a:gd name="T2" fmla="*/ 0 w 984"/>
                      <a:gd name="T3" fmla="*/ 280 h 28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8" name="Freeform 40">
                    <a:extLst>
                      <a:ext uri="{FF2B5EF4-FFF2-40B4-BE49-F238E27FC236}">
                        <a16:creationId xmlns:a16="http://schemas.microsoft.com/office/drawing/2014/main" id="{794735CC-31C9-4183-88E3-D5F6157ED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>
                      <a:gd name="T0" fmla="*/ 640 w 640"/>
                      <a:gd name="T1" fmla="*/ 88 h 88"/>
                      <a:gd name="T2" fmla="*/ 0 w 640"/>
                      <a:gd name="T3" fmla="*/ 78 h 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39" name="Freeform 41">
                    <a:extLst>
                      <a:ext uri="{FF2B5EF4-FFF2-40B4-BE49-F238E27FC236}">
                        <a16:creationId xmlns:a16="http://schemas.microsoft.com/office/drawing/2014/main" id="{85064FB5-2F89-411E-811E-5028A78733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>
                      <a:gd name="T0" fmla="*/ 330 w 330"/>
                      <a:gd name="T1" fmla="*/ 126 h 126"/>
                      <a:gd name="T2" fmla="*/ 0 w 330"/>
                      <a:gd name="T3" fmla="*/ 0 h 12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  <p:sp>
                <p:nvSpPr>
                  <p:cNvPr id="36040" name="Freeform 42">
                    <a:extLst>
                      <a:ext uri="{FF2B5EF4-FFF2-40B4-BE49-F238E27FC236}">
                        <a16:creationId xmlns:a16="http://schemas.microsoft.com/office/drawing/2014/main" id="{B18059EA-F302-4BED-8A27-358FE80E9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>
                      <a:gd name="T0" fmla="*/ 0 w 144"/>
                      <a:gd name="T1" fmla="*/ 0 h 144"/>
                      <a:gd name="T2" fmla="*/ 144 w 144"/>
                      <a:gd name="T3" fmla="*/ 144 h 14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350"/>
                  </a:p>
                </p:txBody>
              </p:sp>
            </p:grpSp>
          </p:grpSp>
          <p:grpSp>
            <p:nvGrpSpPr>
              <p:cNvPr id="36877" name="Group 43">
                <a:extLst>
                  <a:ext uri="{FF2B5EF4-FFF2-40B4-BE49-F238E27FC236}">
                    <a16:creationId xmlns:a16="http://schemas.microsoft.com/office/drawing/2014/main" id="{39ED8FCC-9DE3-4027-BF9E-3AF89DABB8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4" y="483"/>
                <a:ext cx="3318" cy="3405"/>
                <a:chOff x="1194" y="483"/>
                <a:chExt cx="3318" cy="3405"/>
              </a:xfrm>
            </p:grpSpPr>
            <p:sp>
              <p:nvSpPr>
                <p:cNvPr id="35936" name="Freeform 44">
                  <a:extLst>
                    <a:ext uri="{FF2B5EF4-FFF2-40B4-BE49-F238E27FC236}">
                      <a16:creationId xmlns:a16="http://schemas.microsoft.com/office/drawing/2014/main" id="{549F6428-2FF8-416F-8EAF-F4D6858D822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86" y="2873"/>
                  <a:ext cx="292" cy="274"/>
                </a:xfrm>
                <a:custGeom>
                  <a:avLst/>
                  <a:gdLst>
                    <a:gd name="T0" fmla="*/ 69 w 292"/>
                    <a:gd name="T1" fmla="*/ 73 h 274"/>
                    <a:gd name="T2" fmla="*/ 102 w 292"/>
                    <a:gd name="T3" fmla="*/ 79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70 h 274"/>
                    <a:gd name="T26" fmla="*/ 240 w 292"/>
                    <a:gd name="T27" fmla="*/ 97 h 274"/>
                    <a:gd name="T28" fmla="*/ 249 w 292"/>
                    <a:gd name="T29" fmla="*/ 124 h 274"/>
                    <a:gd name="T30" fmla="*/ 270 w 292"/>
                    <a:gd name="T31" fmla="*/ 145 h 274"/>
                    <a:gd name="T32" fmla="*/ 252 w 292"/>
                    <a:gd name="T33" fmla="*/ 169 h 274"/>
                    <a:gd name="T34" fmla="*/ 237 w 292"/>
                    <a:gd name="T35" fmla="*/ 196 h 274"/>
                    <a:gd name="T36" fmla="*/ 219 w 292"/>
                    <a:gd name="T37" fmla="*/ 205 h 274"/>
                    <a:gd name="T38" fmla="*/ 201 w 292"/>
                    <a:gd name="T39" fmla="*/ 256 h 274"/>
                    <a:gd name="T40" fmla="*/ 165 w 292"/>
                    <a:gd name="T41" fmla="*/ 274 h 274"/>
                    <a:gd name="T42" fmla="*/ 156 w 292"/>
                    <a:gd name="T43" fmla="*/ 271 h 274"/>
                    <a:gd name="T44" fmla="*/ 153 w 292"/>
                    <a:gd name="T45" fmla="*/ 262 h 274"/>
                    <a:gd name="T46" fmla="*/ 135 w 292"/>
                    <a:gd name="T47" fmla="*/ 256 h 274"/>
                    <a:gd name="T48" fmla="*/ 120 w 292"/>
                    <a:gd name="T49" fmla="*/ 241 h 274"/>
                    <a:gd name="T50" fmla="*/ 102 w 292"/>
                    <a:gd name="T51" fmla="*/ 247 h 274"/>
                    <a:gd name="T52" fmla="*/ 81 w 292"/>
                    <a:gd name="T53" fmla="*/ 241 h 274"/>
                    <a:gd name="T54" fmla="*/ 78 w 292"/>
                    <a:gd name="T55" fmla="*/ 232 h 274"/>
                    <a:gd name="T56" fmla="*/ 69 w 292"/>
                    <a:gd name="T57" fmla="*/ 226 h 274"/>
                    <a:gd name="T58" fmla="*/ 42 w 292"/>
                    <a:gd name="T59" fmla="*/ 223 h 274"/>
                    <a:gd name="T60" fmla="*/ 33 w 292"/>
                    <a:gd name="T61" fmla="*/ 175 h 274"/>
                    <a:gd name="T62" fmla="*/ 15 w 292"/>
                    <a:gd name="T63" fmla="*/ 169 h 274"/>
                    <a:gd name="T64" fmla="*/ 0 w 292"/>
                    <a:gd name="T65" fmla="*/ 118 h 274"/>
                    <a:gd name="T66" fmla="*/ 18 w 292"/>
                    <a:gd name="T67" fmla="*/ 82 h 274"/>
                    <a:gd name="T68" fmla="*/ 57 w 292"/>
                    <a:gd name="T69" fmla="*/ 100 h 274"/>
                    <a:gd name="T70" fmla="*/ 69 w 292"/>
                    <a:gd name="T71" fmla="*/ 73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7" name="Freeform 45">
                  <a:extLst>
                    <a:ext uri="{FF2B5EF4-FFF2-40B4-BE49-F238E27FC236}">
                      <a16:creationId xmlns:a16="http://schemas.microsoft.com/office/drawing/2014/main" id="{6E601457-AD5C-4722-A10A-716D9EFBB72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96" y="3138"/>
                  <a:ext cx="384" cy="144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45 h 144"/>
                    <a:gd name="T8" fmla="*/ 126 w 384"/>
                    <a:gd name="T9" fmla="*/ 51 h 144"/>
                    <a:gd name="T10" fmla="*/ 153 w 384"/>
                    <a:gd name="T11" fmla="*/ 48 h 144"/>
                    <a:gd name="T12" fmla="*/ 201 w 384"/>
                    <a:gd name="T13" fmla="*/ 66 h 144"/>
                    <a:gd name="T14" fmla="*/ 228 w 384"/>
                    <a:gd name="T15" fmla="*/ 78 h 144"/>
                    <a:gd name="T16" fmla="*/ 234 w 384"/>
                    <a:gd name="T17" fmla="*/ 99 h 144"/>
                    <a:gd name="T18" fmla="*/ 297 w 384"/>
                    <a:gd name="T19" fmla="*/ 117 h 144"/>
                    <a:gd name="T20" fmla="*/ 324 w 384"/>
                    <a:gd name="T21" fmla="*/ 126 h 144"/>
                    <a:gd name="T22" fmla="*/ 384 w 384"/>
                    <a:gd name="T23" fmla="*/ 135 h 144"/>
                    <a:gd name="T24" fmla="*/ 342 w 384"/>
                    <a:gd name="T25" fmla="*/ 135 h 144"/>
                    <a:gd name="T26" fmla="*/ 267 w 384"/>
                    <a:gd name="T27" fmla="*/ 117 h 144"/>
                    <a:gd name="T28" fmla="*/ 240 w 384"/>
                    <a:gd name="T29" fmla="*/ 105 h 144"/>
                    <a:gd name="T30" fmla="*/ 189 w 384"/>
                    <a:gd name="T31" fmla="*/ 102 h 144"/>
                    <a:gd name="T32" fmla="*/ 144 w 384"/>
                    <a:gd name="T33" fmla="*/ 87 h 144"/>
                    <a:gd name="T34" fmla="*/ 75 w 384"/>
                    <a:gd name="T35" fmla="*/ 63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8" name="Freeform 46">
                  <a:extLst>
                    <a:ext uri="{FF2B5EF4-FFF2-40B4-BE49-F238E27FC236}">
                      <a16:creationId xmlns:a16="http://schemas.microsoft.com/office/drawing/2014/main" id="{12BE55FE-5A6F-431E-8753-DED419E603C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41" y="3066"/>
                  <a:ext cx="30" cy="24"/>
                </a:xfrm>
                <a:custGeom>
                  <a:avLst/>
                  <a:gdLst>
                    <a:gd name="T0" fmla="*/ 18 w 30"/>
                    <a:gd name="T1" fmla="*/ 24 h 24"/>
                    <a:gd name="T2" fmla="*/ 9 w 30"/>
                    <a:gd name="T3" fmla="*/ 0 h 24"/>
                    <a:gd name="T4" fmla="*/ 18 w 30"/>
                    <a:gd name="T5" fmla="*/ 24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9" name="Freeform 47">
                  <a:extLst>
                    <a:ext uri="{FF2B5EF4-FFF2-40B4-BE49-F238E27FC236}">
                      <a16:creationId xmlns:a16="http://schemas.microsoft.com/office/drawing/2014/main" id="{BC7A4281-48C0-4D57-B80C-AB82AE5DBFF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36" y="2754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0" name="Freeform 48">
                  <a:extLst>
                    <a:ext uri="{FF2B5EF4-FFF2-40B4-BE49-F238E27FC236}">
                      <a16:creationId xmlns:a16="http://schemas.microsoft.com/office/drawing/2014/main" id="{2F1C3DF0-5A8C-46A1-90AF-B9050A1E30E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6" y="2547"/>
                  <a:ext cx="163" cy="279"/>
                </a:xfrm>
                <a:custGeom>
                  <a:avLst/>
                  <a:gdLst>
                    <a:gd name="T0" fmla="*/ 31 w 163"/>
                    <a:gd name="T1" fmla="*/ 126 h 279"/>
                    <a:gd name="T2" fmla="*/ 19 w 163"/>
                    <a:gd name="T3" fmla="*/ 105 h 279"/>
                    <a:gd name="T4" fmla="*/ 16 w 163"/>
                    <a:gd name="T5" fmla="*/ 72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81 h 279"/>
                    <a:gd name="T12" fmla="*/ 49 w 163"/>
                    <a:gd name="T13" fmla="*/ 99 h 279"/>
                    <a:gd name="T14" fmla="*/ 43 w 163"/>
                    <a:gd name="T15" fmla="*/ 117 h 279"/>
                    <a:gd name="T16" fmla="*/ 64 w 163"/>
                    <a:gd name="T17" fmla="*/ 135 h 279"/>
                    <a:gd name="T18" fmla="*/ 100 w 163"/>
                    <a:gd name="T19" fmla="*/ 144 h 279"/>
                    <a:gd name="T20" fmla="*/ 115 w 163"/>
                    <a:gd name="T21" fmla="*/ 141 h 279"/>
                    <a:gd name="T22" fmla="*/ 124 w 163"/>
                    <a:gd name="T23" fmla="*/ 153 h 279"/>
                    <a:gd name="T24" fmla="*/ 106 w 163"/>
                    <a:gd name="T25" fmla="*/ 156 h 279"/>
                    <a:gd name="T26" fmla="*/ 145 w 163"/>
                    <a:gd name="T27" fmla="*/ 186 h 279"/>
                    <a:gd name="T28" fmla="*/ 163 w 163"/>
                    <a:gd name="T29" fmla="*/ 210 h 279"/>
                    <a:gd name="T30" fmla="*/ 148 w 163"/>
                    <a:gd name="T31" fmla="*/ 231 h 279"/>
                    <a:gd name="T32" fmla="*/ 124 w 163"/>
                    <a:gd name="T33" fmla="*/ 228 h 279"/>
                    <a:gd name="T34" fmla="*/ 127 w 163"/>
                    <a:gd name="T35" fmla="*/ 258 h 279"/>
                    <a:gd name="T36" fmla="*/ 100 w 163"/>
                    <a:gd name="T37" fmla="*/ 252 h 279"/>
                    <a:gd name="T38" fmla="*/ 97 w 163"/>
                    <a:gd name="T39" fmla="*/ 264 h 279"/>
                    <a:gd name="T40" fmla="*/ 79 w 163"/>
                    <a:gd name="T41" fmla="*/ 270 h 279"/>
                    <a:gd name="T42" fmla="*/ 88 w 163"/>
                    <a:gd name="T43" fmla="*/ 234 h 279"/>
                    <a:gd name="T44" fmla="*/ 109 w 163"/>
                    <a:gd name="T45" fmla="*/ 228 h 279"/>
                    <a:gd name="T46" fmla="*/ 136 w 163"/>
                    <a:gd name="T47" fmla="*/ 219 h 279"/>
                    <a:gd name="T48" fmla="*/ 139 w 163"/>
                    <a:gd name="T49" fmla="*/ 210 h 279"/>
                    <a:gd name="T50" fmla="*/ 127 w 163"/>
                    <a:gd name="T51" fmla="*/ 192 h 279"/>
                    <a:gd name="T52" fmla="*/ 118 w 163"/>
                    <a:gd name="T53" fmla="*/ 195 h 279"/>
                    <a:gd name="T54" fmla="*/ 121 w 163"/>
                    <a:gd name="T55" fmla="*/ 204 h 279"/>
                    <a:gd name="T56" fmla="*/ 88 w 163"/>
                    <a:gd name="T57" fmla="*/ 195 h 279"/>
                    <a:gd name="T58" fmla="*/ 76 w 163"/>
                    <a:gd name="T59" fmla="*/ 156 h 279"/>
                    <a:gd name="T60" fmla="*/ 49 w 163"/>
                    <a:gd name="T61" fmla="*/ 150 h 279"/>
                    <a:gd name="T62" fmla="*/ 40 w 163"/>
                    <a:gd name="T63" fmla="*/ 180 h 279"/>
                    <a:gd name="T64" fmla="*/ 13 w 163"/>
                    <a:gd name="T65" fmla="*/ 162 h 279"/>
                    <a:gd name="T66" fmla="*/ 16 w 163"/>
                    <a:gd name="T67" fmla="*/ 150 h 279"/>
                    <a:gd name="T68" fmla="*/ 25 w 163"/>
                    <a:gd name="T69" fmla="*/ 141 h 279"/>
                    <a:gd name="T70" fmla="*/ 28 w 163"/>
                    <a:gd name="T71" fmla="*/ 123 h 279"/>
                    <a:gd name="T72" fmla="*/ 31 w 163"/>
                    <a:gd name="T73" fmla="*/ 126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1" name="Freeform 49">
                  <a:extLst>
                    <a:ext uri="{FF2B5EF4-FFF2-40B4-BE49-F238E27FC236}">
                      <a16:creationId xmlns:a16="http://schemas.microsoft.com/office/drawing/2014/main" id="{E6DB4CE7-2800-41B2-8D20-FC7BDC7C2B6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49" y="2823"/>
                  <a:ext cx="153" cy="99"/>
                </a:xfrm>
                <a:custGeom>
                  <a:avLst/>
                  <a:gdLst>
                    <a:gd name="T0" fmla="*/ 3 w 153"/>
                    <a:gd name="T1" fmla="*/ 54 h 99"/>
                    <a:gd name="T2" fmla="*/ 36 w 153"/>
                    <a:gd name="T3" fmla="*/ 30 h 99"/>
                    <a:gd name="T4" fmla="*/ 63 w 153"/>
                    <a:gd name="T5" fmla="*/ 24 h 99"/>
                    <a:gd name="T6" fmla="*/ 69 w 153"/>
                    <a:gd name="T7" fmla="*/ 33 h 99"/>
                    <a:gd name="T8" fmla="*/ 105 w 153"/>
                    <a:gd name="T9" fmla="*/ 12 h 99"/>
                    <a:gd name="T10" fmla="*/ 123 w 153"/>
                    <a:gd name="T11" fmla="*/ 0 h 99"/>
                    <a:gd name="T12" fmla="*/ 147 w 153"/>
                    <a:gd name="T13" fmla="*/ 30 h 99"/>
                    <a:gd name="T14" fmla="*/ 132 w 153"/>
                    <a:gd name="T15" fmla="*/ 84 h 99"/>
                    <a:gd name="T16" fmla="*/ 102 w 153"/>
                    <a:gd name="T17" fmla="*/ 99 h 99"/>
                    <a:gd name="T18" fmla="*/ 75 w 153"/>
                    <a:gd name="T19" fmla="*/ 84 h 99"/>
                    <a:gd name="T20" fmla="*/ 63 w 153"/>
                    <a:gd name="T21" fmla="*/ 48 h 99"/>
                    <a:gd name="T22" fmla="*/ 45 w 153"/>
                    <a:gd name="T23" fmla="*/ 57 h 99"/>
                    <a:gd name="T24" fmla="*/ 27 w 153"/>
                    <a:gd name="T25" fmla="*/ 51 h 99"/>
                    <a:gd name="T26" fmla="*/ 0 w 153"/>
                    <a:gd name="T27" fmla="*/ 66 h 99"/>
                    <a:gd name="T28" fmla="*/ 3 w 153"/>
                    <a:gd name="T29" fmla="*/ 54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2" name="Freeform 50">
                  <a:extLst>
                    <a:ext uri="{FF2B5EF4-FFF2-40B4-BE49-F238E27FC236}">
                      <a16:creationId xmlns:a16="http://schemas.microsoft.com/office/drawing/2014/main" id="{044E7EF4-BBD2-4396-B1D4-A49A7290684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0" y="2744"/>
                  <a:ext cx="29" cy="43"/>
                </a:xfrm>
                <a:custGeom>
                  <a:avLst/>
                  <a:gdLst>
                    <a:gd name="T0" fmla="*/ 1 w 29"/>
                    <a:gd name="T1" fmla="*/ 34 h 43"/>
                    <a:gd name="T2" fmla="*/ 22 w 29"/>
                    <a:gd name="T3" fmla="*/ 13 h 43"/>
                    <a:gd name="T4" fmla="*/ 19 w 29"/>
                    <a:gd name="T5" fmla="*/ 31 h 43"/>
                    <a:gd name="T6" fmla="*/ 1 w 29"/>
                    <a:gd name="T7" fmla="*/ 34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3" name="Freeform 51">
                  <a:extLst>
                    <a:ext uri="{FF2B5EF4-FFF2-40B4-BE49-F238E27FC236}">
                      <a16:creationId xmlns:a16="http://schemas.microsoft.com/office/drawing/2014/main" id="{F90BF972-9853-4DBF-8653-007553C9337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0" y="3024"/>
                  <a:ext cx="48" cy="81"/>
                </a:xfrm>
                <a:custGeom>
                  <a:avLst/>
                  <a:gdLst>
                    <a:gd name="T0" fmla="*/ 24 w 48"/>
                    <a:gd name="T1" fmla="*/ 81 h 81"/>
                    <a:gd name="T2" fmla="*/ 0 w 48"/>
                    <a:gd name="T3" fmla="*/ 63 h 81"/>
                    <a:gd name="T4" fmla="*/ 0 w 48"/>
                    <a:gd name="T5" fmla="*/ 33 h 81"/>
                    <a:gd name="T6" fmla="*/ 12 w 48"/>
                    <a:gd name="T7" fmla="*/ 0 h 81"/>
                    <a:gd name="T8" fmla="*/ 21 w 48"/>
                    <a:gd name="T9" fmla="*/ 21 h 81"/>
                    <a:gd name="T10" fmla="*/ 24 w 48"/>
                    <a:gd name="T11" fmla="*/ 42 h 81"/>
                    <a:gd name="T12" fmla="*/ 24 w 48"/>
                    <a:gd name="T13" fmla="*/ 60 h 81"/>
                    <a:gd name="T14" fmla="*/ 24 w 48"/>
                    <a:gd name="T15" fmla="*/ 81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4" name="Freeform 52">
                  <a:extLst>
                    <a:ext uri="{FF2B5EF4-FFF2-40B4-BE49-F238E27FC236}">
                      <a16:creationId xmlns:a16="http://schemas.microsoft.com/office/drawing/2014/main" id="{5BE3FF58-DA14-4A9F-B177-ABCF36C69BE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78" y="3165"/>
                  <a:ext cx="38" cy="15"/>
                </a:xfrm>
                <a:custGeom>
                  <a:avLst/>
                  <a:gdLst>
                    <a:gd name="T0" fmla="*/ 24 w 38"/>
                    <a:gd name="T1" fmla="*/ 15 h 15"/>
                    <a:gd name="T2" fmla="*/ 18 w 38"/>
                    <a:gd name="T3" fmla="*/ 0 h 15"/>
                    <a:gd name="T4" fmla="*/ 33 w 38"/>
                    <a:gd name="T5" fmla="*/ 12 h 15"/>
                    <a:gd name="T6" fmla="*/ 24 w 38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5" name="Freeform 53">
                  <a:extLst>
                    <a:ext uri="{FF2B5EF4-FFF2-40B4-BE49-F238E27FC236}">
                      <a16:creationId xmlns:a16="http://schemas.microsoft.com/office/drawing/2014/main" id="{CEC73DC4-3E78-4DE7-939B-7DB43494C40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5" y="3156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6" name="Freeform 54">
                  <a:extLst>
                    <a:ext uri="{FF2B5EF4-FFF2-40B4-BE49-F238E27FC236}">
                      <a16:creationId xmlns:a16="http://schemas.microsoft.com/office/drawing/2014/main" id="{3E739616-338D-4FCF-A43F-50037E2F110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4" y="3030"/>
                  <a:ext cx="184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51 w 184"/>
                    <a:gd name="T3" fmla="*/ 0 h 180"/>
                    <a:gd name="T4" fmla="*/ 117 w 184"/>
                    <a:gd name="T5" fmla="*/ 27 h 180"/>
                    <a:gd name="T6" fmla="*/ 150 w 184"/>
                    <a:gd name="T7" fmla="*/ 18 h 180"/>
                    <a:gd name="T8" fmla="*/ 171 w 184"/>
                    <a:gd name="T9" fmla="*/ 0 h 180"/>
                    <a:gd name="T10" fmla="*/ 162 w 184"/>
                    <a:gd name="T11" fmla="*/ 21 h 180"/>
                    <a:gd name="T12" fmla="*/ 147 w 184"/>
                    <a:gd name="T13" fmla="*/ 45 h 180"/>
                    <a:gd name="T14" fmla="*/ 105 w 184"/>
                    <a:gd name="T15" fmla="*/ 36 h 180"/>
                    <a:gd name="T16" fmla="*/ 78 w 184"/>
                    <a:gd name="T17" fmla="*/ 24 h 180"/>
                    <a:gd name="T18" fmla="*/ 69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63 w 184"/>
                    <a:gd name="T25" fmla="*/ 78 h 180"/>
                    <a:gd name="T26" fmla="*/ 120 w 184"/>
                    <a:gd name="T27" fmla="*/ 72 h 180"/>
                    <a:gd name="T28" fmla="*/ 93 w 184"/>
                    <a:gd name="T29" fmla="*/ 81 h 180"/>
                    <a:gd name="T30" fmla="*/ 75 w 184"/>
                    <a:gd name="T31" fmla="*/ 87 h 180"/>
                    <a:gd name="T32" fmla="*/ 84 w 184"/>
                    <a:gd name="T33" fmla="*/ 123 h 180"/>
                    <a:gd name="T34" fmla="*/ 99 w 184"/>
                    <a:gd name="T35" fmla="*/ 150 h 180"/>
                    <a:gd name="T36" fmla="*/ 78 w 184"/>
                    <a:gd name="T37" fmla="*/ 159 h 180"/>
                    <a:gd name="T38" fmla="*/ 66 w 184"/>
                    <a:gd name="T39" fmla="*/ 147 h 180"/>
                    <a:gd name="T40" fmla="*/ 54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7" name="Freeform 55">
                  <a:extLst>
                    <a:ext uri="{FF2B5EF4-FFF2-40B4-BE49-F238E27FC236}">
                      <a16:creationId xmlns:a16="http://schemas.microsoft.com/office/drawing/2014/main" id="{50EC1AE2-53C2-42DC-BB52-456AC97FAC0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4" y="3273"/>
                  <a:ext cx="114" cy="48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5 h 48"/>
                    <a:gd name="T10" fmla="*/ 93 w 114"/>
                    <a:gd name="T11" fmla="*/ 21 h 48"/>
                    <a:gd name="T12" fmla="*/ 51 w 114"/>
                    <a:gd name="T13" fmla="*/ 18 h 48"/>
                    <a:gd name="T14" fmla="*/ 39 w 114"/>
                    <a:gd name="T15" fmla="*/ 21 h 48"/>
                    <a:gd name="T16" fmla="*/ 48 w 114"/>
                    <a:gd name="T17" fmla="*/ 27 h 48"/>
                    <a:gd name="T18" fmla="*/ 33 w 114"/>
                    <a:gd name="T19" fmla="*/ 48 h 48"/>
                    <a:gd name="T20" fmla="*/ 0 w 114"/>
                    <a:gd name="T21" fmla="*/ 24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8" name="Freeform 56">
                  <a:extLst>
                    <a:ext uri="{FF2B5EF4-FFF2-40B4-BE49-F238E27FC236}">
                      <a16:creationId xmlns:a16="http://schemas.microsoft.com/office/drawing/2014/main" id="{B6A5F618-A4A1-4D00-B117-2FA143515E9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2" y="3280"/>
                  <a:ext cx="97" cy="56"/>
                </a:xfrm>
                <a:custGeom>
                  <a:avLst/>
                  <a:gdLst>
                    <a:gd name="T0" fmla="*/ 3 w 97"/>
                    <a:gd name="T1" fmla="*/ 50 h 56"/>
                    <a:gd name="T2" fmla="*/ 6 w 97"/>
                    <a:gd name="T3" fmla="*/ 35 h 56"/>
                    <a:gd name="T4" fmla="*/ 78 w 97"/>
                    <a:gd name="T5" fmla="*/ 8 h 56"/>
                    <a:gd name="T6" fmla="*/ 90 w 97"/>
                    <a:gd name="T7" fmla="*/ 2 h 56"/>
                    <a:gd name="T8" fmla="*/ 96 w 97"/>
                    <a:gd name="T9" fmla="*/ 20 h 56"/>
                    <a:gd name="T10" fmla="*/ 87 w 97"/>
                    <a:gd name="T11" fmla="*/ 23 h 56"/>
                    <a:gd name="T12" fmla="*/ 78 w 97"/>
                    <a:gd name="T13" fmla="*/ 29 h 56"/>
                    <a:gd name="T14" fmla="*/ 60 w 97"/>
                    <a:gd name="T15" fmla="*/ 35 h 56"/>
                    <a:gd name="T16" fmla="*/ 15 w 97"/>
                    <a:gd name="T17" fmla="*/ 56 h 56"/>
                    <a:gd name="T18" fmla="*/ 3 w 97"/>
                    <a:gd name="T19" fmla="*/ 53 h 56"/>
                    <a:gd name="T20" fmla="*/ 0 w 97"/>
                    <a:gd name="T21" fmla="*/ 44 h 56"/>
                    <a:gd name="T22" fmla="*/ 3 w 97"/>
                    <a:gd name="T23" fmla="*/ 50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49" name="Freeform 57">
                  <a:extLst>
                    <a:ext uri="{FF2B5EF4-FFF2-40B4-BE49-F238E27FC236}">
                      <a16:creationId xmlns:a16="http://schemas.microsoft.com/office/drawing/2014/main" id="{AF9A9985-D151-4BEF-BA00-A9BF8969C89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0" y="3270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0" name="Freeform 58">
                  <a:extLst>
                    <a:ext uri="{FF2B5EF4-FFF2-40B4-BE49-F238E27FC236}">
                      <a16:creationId xmlns:a16="http://schemas.microsoft.com/office/drawing/2014/main" id="{FB58F66A-44DF-4B46-908C-643D5117DDE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21" y="3218"/>
                  <a:ext cx="29" cy="33"/>
                </a:xfrm>
                <a:custGeom>
                  <a:avLst/>
                  <a:gdLst>
                    <a:gd name="T0" fmla="*/ 12 w 29"/>
                    <a:gd name="T1" fmla="*/ 28 h 33"/>
                    <a:gd name="T2" fmla="*/ 27 w 29"/>
                    <a:gd name="T3" fmla="*/ 22 h 33"/>
                    <a:gd name="T4" fmla="*/ 24 w 29"/>
                    <a:gd name="T5" fmla="*/ 31 h 33"/>
                    <a:gd name="T6" fmla="*/ 12 w 29"/>
                    <a:gd name="T7" fmla="*/ 28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1" name="Freeform 59">
                  <a:extLst>
                    <a:ext uri="{FF2B5EF4-FFF2-40B4-BE49-F238E27FC236}">
                      <a16:creationId xmlns:a16="http://schemas.microsoft.com/office/drawing/2014/main" id="{F5CDE4B9-4884-4D09-BF98-B4B6F090647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02" y="3258"/>
                  <a:ext cx="33" cy="24"/>
                </a:xfrm>
                <a:custGeom>
                  <a:avLst/>
                  <a:gdLst>
                    <a:gd name="T0" fmla="*/ 25 w 33"/>
                    <a:gd name="T1" fmla="*/ 0 h 24"/>
                    <a:gd name="T2" fmla="*/ 25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2" name="Freeform 60">
                  <a:extLst>
                    <a:ext uri="{FF2B5EF4-FFF2-40B4-BE49-F238E27FC236}">
                      <a16:creationId xmlns:a16="http://schemas.microsoft.com/office/drawing/2014/main" id="{3ED040FC-F47A-42A8-BE6A-74306A5D4F8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2" y="3102"/>
                  <a:ext cx="607" cy="228"/>
                </a:xfrm>
                <a:custGeom>
                  <a:avLst/>
                  <a:gdLst>
                    <a:gd name="T0" fmla="*/ 238 w 607"/>
                    <a:gd name="T1" fmla="*/ 186 h 228"/>
                    <a:gd name="T2" fmla="*/ 217 w 607"/>
                    <a:gd name="T3" fmla="*/ 177 h 228"/>
                    <a:gd name="T4" fmla="*/ 223 w 607"/>
                    <a:gd name="T5" fmla="*/ 201 h 228"/>
                    <a:gd name="T6" fmla="*/ 244 w 607"/>
                    <a:gd name="T7" fmla="*/ 192 h 228"/>
                    <a:gd name="T8" fmla="*/ 262 w 607"/>
                    <a:gd name="T9" fmla="*/ 198 h 228"/>
                    <a:gd name="T10" fmla="*/ 334 w 607"/>
                    <a:gd name="T11" fmla="*/ 216 h 228"/>
                    <a:gd name="T12" fmla="*/ 382 w 607"/>
                    <a:gd name="T13" fmla="*/ 213 h 228"/>
                    <a:gd name="T14" fmla="*/ 385 w 607"/>
                    <a:gd name="T15" fmla="*/ 204 h 228"/>
                    <a:gd name="T16" fmla="*/ 367 w 607"/>
                    <a:gd name="T17" fmla="*/ 192 h 228"/>
                    <a:gd name="T18" fmla="*/ 361 w 607"/>
                    <a:gd name="T19" fmla="*/ 183 h 228"/>
                    <a:gd name="T20" fmla="*/ 379 w 607"/>
                    <a:gd name="T21" fmla="*/ 189 h 228"/>
                    <a:gd name="T22" fmla="*/ 433 w 607"/>
                    <a:gd name="T23" fmla="*/ 171 h 228"/>
                    <a:gd name="T24" fmla="*/ 469 w 607"/>
                    <a:gd name="T25" fmla="*/ 186 h 228"/>
                    <a:gd name="T26" fmla="*/ 511 w 607"/>
                    <a:gd name="T27" fmla="*/ 216 h 228"/>
                    <a:gd name="T28" fmla="*/ 538 w 607"/>
                    <a:gd name="T29" fmla="*/ 228 h 228"/>
                    <a:gd name="T30" fmla="*/ 577 w 607"/>
                    <a:gd name="T31" fmla="*/ 225 h 228"/>
                    <a:gd name="T32" fmla="*/ 601 w 607"/>
                    <a:gd name="T33" fmla="*/ 222 h 228"/>
                    <a:gd name="T34" fmla="*/ 592 w 607"/>
                    <a:gd name="T35" fmla="*/ 204 h 228"/>
                    <a:gd name="T36" fmla="*/ 571 w 607"/>
                    <a:gd name="T37" fmla="*/ 201 h 228"/>
                    <a:gd name="T38" fmla="*/ 553 w 607"/>
                    <a:gd name="T39" fmla="*/ 189 h 228"/>
                    <a:gd name="T40" fmla="*/ 535 w 607"/>
                    <a:gd name="T41" fmla="*/ 183 h 228"/>
                    <a:gd name="T42" fmla="*/ 505 w 607"/>
                    <a:gd name="T43" fmla="*/ 153 h 228"/>
                    <a:gd name="T44" fmla="*/ 502 w 607"/>
                    <a:gd name="T45" fmla="*/ 144 h 228"/>
                    <a:gd name="T46" fmla="*/ 511 w 607"/>
                    <a:gd name="T47" fmla="*/ 141 h 228"/>
                    <a:gd name="T48" fmla="*/ 502 w 607"/>
                    <a:gd name="T49" fmla="*/ 123 h 228"/>
                    <a:gd name="T50" fmla="*/ 475 w 607"/>
                    <a:gd name="T51" fmla="*/ 114 h 228"/>
                    <a:gd name="T52" fmla="*/ 466 w 607"/>
                    <a:gd name="T53" fmla="*/ 111 h 228"/>
                    <a:gd name="T54" fmla="*/ 355 w 607"/>
                    <a:gd name="T55" fmla="*/ 66 h 228"/>
                    <a:gd name="T56" fmla="*/ 280 w 607"/>
                    <a:gd name="T57" fmla="*/ 42 h 228"/>
                    <a:gd name="T58" fmla="*/ 241 w 607"/>
                    <a:gd name="T59" fmla="*/ 33 h 228"/>
                    <a:gd name="T60" fmla="*/ 223 w 607"/>
                    <a:gd name="T61" fmla="*/ 27 h 228"/>
                    <a:gd name="T62" fmla="*/ 178 w 607"/>
                    <a:gd name="T63" fmla="*/ 42 h 228"/>
                    <a:gd name="T64" fmla="*/ 166 w 607"/>
                    <a:gd name="T65" fmla="*/ 18 h 228"/>
                    <a:gd name="T66" fmla="*/ 142 w 607"/>
                    <a:gd name="T67" fmla="*/ 9 h 228"/>
                    <a:gd name="T68" fmla="*/ 142 w 607"/>
                    <a:gd name="T69" fmla="*/ 24 h 228"/>
                    <a:gd name="T70" fmla="*/ 166 w 607"/>
                    <a:gd name="T71" fmla="*/ 39 h 228"/>
                    <a:gd name="T72" fmla="*/ 172 w 607"/>
                    <a:gd name="T73" fmla="*/ 48 h 228"/>
                    <a:gd name="T74" fmla="*/ 163 w 607"/>
                    <a:gd name="T75" fmla="*/ 51 h 228"/>
                    <a:gd name="T76" fmla="*/ 151 w 607"/>
                    <a:gd name="T77" fmla="*/ 63 h 228"/>
                    <a:gd name="T78" fmla="*/ 124 w 607"/>
                    <a:gd name="T79" fmla="*/ 72 h 228"/>
                    <a:gd name="T80" fmla="*/ 109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115 w 607"/>
                    <a:gd name="T109" fmla="*/ 99 h 228"/>
                    <a:gd name="T110" fmla="*/ 133 w 607"/>
                    <a:gd name="T111" fmla="*/ 93 h 228"/>
                    <a:gd name="T112" fmla="*/ 136 w 607"/>
                    <a:gd name="T113" fmla="*/ 102 h 228"/>
                    <a:gd name="T114" fmla="*/ 220 w 607"/>
                    <a:gd name="T115" fmla="*/ 132 h 228"/>
                    <a:gd name="T116" fmla="*/ 238 w 607"/>
                    <a:gd name="T117" fmla="*/ 147 h 228"/>
                    <a:gd name="T118" fmla="*/ 274 w 607"/>
                    <a:gd name="T119" fmla="*/ 198 h 228"/>
                    <a:gd name="T120" fmla="*/ 238 w 607"/>
                    <a:gd name="T121" fmla="*/ 186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3" name="Freeform 61">
                  <a:extLst>
                    <a:ext uri="{FF2B5EF4-FFF2-40B4-BE49-F238E27FC236}">
                      <a16:creationId xmlns:a16="http://schemas.microsoft.com/office/drawing/2014/main" id="{0C553CF7-5749-495F-B2B3-C5288CE0ED1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0" y="3114"/>
                  <a:ext cx="58" cy="27"/>
                </a:xfrm>
                <a:custGeom>
                  <a:avLst/>
                  <a:gdLst>
                    <a:gd name="T0" fmla="*/ 6 w 58"/>
                    <a:gd name="T1" fmla="*/ 9 h 27"/>
                    <a:gd name="T2" fmla="*/ 24 w 58"/>
                    <a:gd name="T3" fmla="*/ 3 h 27"/>
                    <a:gd name="T4" fmla="*/ 33 w 58"/>
                    <a:gd name="T5" fmla="*/ 0 h 27"/>
                    <a:gd name="T6" fmla="*/ 12 w 58"/>
                    <a:gd name="T7" fmla="*/ 18 h 27"/>
                    <a:gd name="T8" fmla="*/ 3 w 58"/>
                    <a:gd name="T9" fmla="*/ 24 h 27"/>
                    <a:gd name="T10" fmla="*/ 6 w 58"/>
                    <a:gd name="T11" fmla="*/ 9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4" name="Freeform 62">
                  <a:extLst>
                    <a:ext uri="{FF2B5EF4-FFF2-40B4-BE49-F238E27FC236}">
                      <a16:creationId xmlns:a16="http://schemas.microsoft.com/office/drawing/2014/main" id="{29CA620D-CA75-4ACB-8337-BAF6D651E0A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04" y="3114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5" name="Freeform 63">
                  <a:extLst>
                    <a:ext uri="{FF2B5EF4-FFF2-40B4-BE49-F238E27FC236}">
                      <a16:creationId xmlns:a16="http://schemas.microsoft.com/office/drawing/2014/main" id="{9CD40E7E-9EB5-4FAE-8C2B-EBFA8AA5BD5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56" y="3121"/>
                  <a:ext cx="146" cy="107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32 h 107"/>
                    <a:gd name="T8" fmla="*/ 132 w 146"/>
                    <a:gd name="T9" fmla="*/ 56 h 107"/>
                    <a:gd name="T10" fmla="*/ 111 w 146"/>
                    <a:gd name="T11" fmla="*/ 44 h 107"/>
                    <a:gd name="T12" fmla="*/ 108 w 146"/>
                    <a:gd name="T13" fmla="*/ 62 h 107"/>
                    <a:gd name="T14" fmla="*/ 105 w 146"/>
                    <a:gd name="T15" fmla="*/ 77 h 107"/>
                    <a:gd name="T16" fmla="*/ 87 w 146"/>
                    <a:gd name="T17" fmla="*/ 86 h 107"/>
                    <a:gd name="T18" fmla="*/ 51 w 146"/>
                    <a:gd name="T19" fmla="*/ 107 h 107"/>
                    <a:gd name="T20" fmla="*/ 33 w 146"/>
                    <a:gd name="T21" fmla="*/ 101 h 107"/>
                    <a:gd name="T22" fmla="*/ 18 w 146"/>
                    <a:gd name="T23" fmla="*/ 98 h 107"/>
                    <a:gd name="T24" fmla="*/ 0 w 146"/>
                    <a:gd name="T25" fmla="*/ 92 h 107"/>
                    <a:gd name="T26" fmla="*/ 12 w 146"/>
                    <a:gd name="T27" fmla="*/ 77 h 107"/>
                    <a:gd name="T28" fmla="*/ 30 w 146"/>
                    <a:gd name="T29" fmla="*/ 83 h 107"/>
                    <a:gd name="T30" fmla="*/ 60 w 146"/>
                    <a:gd name="T31" fmla="*/ 80 h 107"/>
                    <a:gd name="T32" fmla="*/ 87 w 146"/>
                    <a:gd name="T33" fmla="*/ 59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6" name="Freeform 64">
                  <a:extLst>
                    <a:ext uri="{FF2B5EF4-FFF2-40B4-BE49-F238E27FC236}">
                      <a16:creationId xmlns:a16="http://schemas.microsoft.com/office/drawing/2014/main" id="{F888D201-F609-493A-89F1-A7D72AEEA9A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8" y="3177"/>
                  <a:ext cx="34" cy="41"/>
                </a:xfrm>
                <a:custGeom>
                  <a:avLst/>
                  <a:gdLst>
                    <a:gd name="T0" fmla="*/ 13 w 34"/>
                    <a:gd name="T1" fmla="*/ 24 h 41"/>
                    <a:gd name="T2" fmla="*/ 13 w 34"/>
                    <a:gd name="T3" fmla="*/ 0 h 41"/>
                    <a:gd name="T4" fmla="*/ 34 w 34"/>
                    <a:gd name="T5" fmla="*/ 24 h 41"/>
                    <a:gd name="T6" fmla="*/ 13 w 34"/>
                    <a:gd name="T7" fmla="*/ 33 h 41"/>
                    <a:gd name="T8" fmla="*/ 13 w 34"/>
                    <a:gd name="T9" fmla="*/ 24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7" name="Freeform 65">
                  <a:extLst>
                    <a:ext uri="{FF2B5EF4-FFF2-40B4-BE49-F238E27FC236}">
                      <a16:creationId xmlns:a16="http://schemas.microsoft.com/office/drawing/2014/main" id="{DD89DD00-4E91-43ED-9A8F-EFFA116B721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80" y="3187"/>
                  <a:ext cx="39" cy="41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23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8" name="Freeform 66">
                  <a:extLst>
                    <a:ext uri="{FF2B5EF4-FFF2-40B4-BE49-F238E27FC236}">
                      <a16:creationId xmlns:a16="http://schemas.microsoft.com/office/drawing/2014/main" id="{3E5719FC-E759-4FD3-BC1C-B805AEB572F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46" y="3201"/>
                  <a:ext cx="26" cy="24"/>
                </a:xfrm>
                <a:custGeom>
                  <a:avLst/>
                  <a:gdLst>
                    <a:gd name="T0" fmla="*/ 16 w 26"/>
                    <a:gd name="T1" fmla="*/ 21 h 24"/>
                    <a:gd name="T2" fmla="*/ 13 w 26"/>
                    <a:gd name="T3" fmla="*/ 0 h 24"/>
                    <a:gd name="T4" fmla="*/ 22 w 26"/>
                    <a:gd name="T5" fmla="*/ 24 h 24"/>
                    <a:gd name="T6" fmla="*/ 16 w 26"/>
                    <a:gd name="T7" fmla="*/ 21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59" name="Freeform 67">
                  <a:extLst>
                    <a:ext uri="{FF2B5EF4-FFF2-40B4-BE49-F238E27FC236}">
                      <a16:creationId xmlns:a16="http://schemas.microsoft.com/office/drawing/2014/main" id="{D48E6CB0-C6AF-4736-92C4-0E218899E55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9" y="3207"/>
                  <a:ext cx="28" cy="21"/>
                </a:xfrm>
                <a:custGeom>
                  <a:avLst/>
                  <a:gdLst>
                    <a:gd name="T0" fmla="*/ 16 w 28"/>
                    <a:gd name="T1" fmla="*/ 21 h 21"/>
                    <a:gd name="T2" fmla="*/ 13 w 28"/>
                    <a:gd name="T3" fmla="*/ 0 h 21"/>
                    <a:gd name="T4" fmla="*/ 25 w 28"/>
                    <a:gd name="T5" fmla="*/ 12 h 21"/>
                    <a:gd name="T6" fmla="*/ 16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0" name="Freeform 68">
                  <a:extLst>
                    <a:ext uri="{FF2B5EF4-FFF2-40B4-BE49-F238E27FC236}">
                      <a16:creationId xmlns:a16="http://schemas.microsoft.com/office/drawing/2014/main" id="{F2934C34-60C2-4C4B-ABFA-A27B4EF42D4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4" y="3232"/>
                  <a:ext cx="24" cy="20"/>
                </a:xfrm>
                <a:custGeom>
                  <a:avLst/>
                  <a:gdLst>
                    <a:gd name="T0" fmla="*/ 0 w 24"/>
                    <a:gd name="T1" fmla="*/ 8 h 20"/>
                    <a:gd name="T2" fmla="*/ 24 w 24"/>
                    <a:gd name="T3" fmla="*/ 14 h 20"/>
                    <a:gd name="T4" fmla="*/ 3 w 24"/>
                    <a:gd name="T5" fmla="*/ 14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1" name="Freeform 69">
                  <a:extLst>
                    <a:ext uri="{FF2B5EF4-FFF2-40B4-BE49-F238E27FC236}">
                      <a16:creationId xmlns:a16="http://schemas.microsoft.com/office/drawing/2014/main" id="{956B98C6-8161-458B-8BD3-432284FD5DD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31" y="3441"/>
                  <a:ext cx="81" cy="54"/>
                </a:xfrm>
                <a:custGeom>
                  <a:avLst/>
                  <a:gdLst>
                    <a:gd name="T0" fmla="*/ 39 w 81"/>
                    <a:gd name="T1" fmla="*/ 27 h 54"/>
                    <a:gd name="T2" fmla="*/ 45 w 81"/>
                    <a:gd name="T3" fmla="*/ 6 h 54"/>
                    <a:gd name="T4" fmla="*/ 81 w 81"/>
                    <a:gd name="T5" fmla="*/ 33 h 54"/>
                    <a:gd name="T6" fmla="*/ 39 w 81"/>
                    <a:gd name="T7" fmla="*/ 27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2" name="Freeform 70">
                  <a:extLst>
                    <a:ext uri="{FF2B5EF4-FFF2-40B4-BE49-F238E27FC236}">
                      <a16:creationId xmlns:a16="http://schemas.microsoft.com/office/drawing/2014/main" id="{4C92D09C-CF06-41EF-ADBD-1CD62DAF2C7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61" y="3354"/>
                  <a:ext cx="1079" cy="486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9 h 486"/>
                    <a:gd name="T34" fmla="*/ 1079 w 1079"/>
                    <a:gd name="T35" fmla="*/ 306 h 486"/>
                    <a:gd name="T36" fmla="*/ 1004 w 1079"/>
                    <a:gd name="T37" fmla="*/ 399 h 486"/>
                    <a:gd name="T38" fmla="*/ 947 w 1079"/>
                    <a:gd name="T39" fmla="*/ 444 h 486"/>
                    <a:gd name="T40" fmla="*/ 842 w 1079"/>
                    <a:gd name="T41" fmla="*/ 465 h 486"/>
                    <a:gd name="T42" fmla="*/ 818 w 1079"/>
                    <a:gd name="T43" fmla="*/ 480 h 486"/>
                    <a:gd name="T44" fmla="*/ 722 w 1079"/>
                    <a:gd name="T45" fmla="*/ 480 h 486"/>
                    <a:gd name="T46" fmla="*/ 674 w 1079"/>
                    <a:gd name="T47" fmla="*/ 456 h 486"/>
                    <a:gd name="T48" fmla="*/ 677 w 1079"/>
                    <a:gd name="T49" fmla="*/ 402 h 486"/>
                    <a:gd name="T50" fmla="*/ 647 w 1079"/>
                    <a:gd name="T51" fmla="*/ 414 h 486"/>
                    <a:gd name="T52" fmla="*/ 602 w 1079"/>
                    <a:gd name="T53" fmla="*/ 441 h 486"/>
                    <a:gd name="T54" fmla="*/ 512 w 1079"/>
                    <a:gd name="T55" fmla="*/ 399 h 486"/>
                    <a:gd name="T56" fmla="*/ 416 w 1079"/>
                    <a:gd name="T57" fmla="*/ 402 h 486"/>
                    <a:gd name="T58" fmla="*/ 320 w 1079"/>
                    <a:gd name="T59" fmla="*/ 411 h 486"/>
                    <a:gd name="T60" fmla="*/ 239 w 1079"/>
                    <a:gd name="T61" fmla="*/ 405 h 486"/>
                    <a:gd name="T62" fmla="*/ 179 w 1079"/>
                    <a:gd name="T63" fmla="*/ 423 h 486"/>
                    <a:gd name="T64" fmla="*/ 116 w 1079"/>
                    <a:gd name="T65" fmla="*/ 378 h 486"/>
                    <a:gd name="T66" fmla="*/ 2 w 1079"/>
                    <a:gd name="T67" fmla="*/ 261 h 486"/>
                    <a:gd name="T68" fmla="*/ 17 w 1079"/>
                    <a:gd name="T69" fmla="*/ 249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3" name="Freeform 71">
                  <a:extLst>
                    <a:ext uri="{FF2B5EF4-FFF2-40B4-BE49-F238E27FC236}">
                      <a16:creationId xmlns:a16="http://schemas.microsoft.com/office/drawing/2014/main" id="{3335C86C-9E04-4612-8555-A1FB238EB87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82" y="3846"/>
                  <a:ext cx="77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60 w 77"/>
                    <a:gd name="T3" fmla="*/ 0 h 42"/>
                    <a:gd name="T4" fmla="*/ 66 w 77"/>
                    <a:gd name="T5" fmla="*/ 30 h 42"/>
                    <a:gd name="T6" fmla="*/ 30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4" name="Freeform 72">
                  <a:extLst>
                    <a:ext uri="{FF2B5EF4-FFF2-40B4-BE49-F238E27FC236}">
                      <a16:creationId xmlns:a16="http://schemas.microsoft.com/office/drawing/2014/main" id="{A267A177-19C1-4E98-B585-E3F1755E7D2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67" y="3351"/>
                  <a:ext cx="29" cy="18"/>
                </a:xfrm>
                <a:custGeom>
                  <a:avLst/>
                  <a:gdLst>
                    <a:gd name="T0" fmla="*/ 2 w 29"/>
                    <a:gd name="T1" fmla="*/ 9 h 18"/>
                    <a:gd name="T2" fmla="*/ 11 w 29"/>
                    <a:gd name="T3" fmla="*/ 18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5" name="Freeform 73">
                  <a:extLst>
                    <a:ext uri="{FF2B5EF4-FFF2-40B4-BE49-F238E27FC236}">
                      <a16:creationId xmlns:a16="http://schemas.microsoft.com/office/drawing/2014/main" id="{AC748B25-B2E9-4C1D-B8CB-B634776C413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36" y="3305"/>
                  <a:ext cx="36" cy="49"/>
                </a:xfrm>
                <a:custGeom>
                  <a:avLst/>
                  <a:gdLst>
                    <a:gd name="T0" fmla="*/ 27 w 36"/>
                    <a:gd name="T1" fmla="*/ 49 h 49"/>
                    <a:gd name="T2" fmla="*/ 0 w 36"/>
                    <a:gd name="T3" fmla="*/ 19 h 49"/>
                    <a:gd name="T4" fmla="*/ 36 w 36"/>
                    <a:gd name="T5" fmla="*/ 13 h 49"/>
                    <a:gd name="T6" fmla="*/ 24 w 36"/>
                    <a:gd name="T7" fmla="*/ 31 h 49"/>
                    <a:gd name="T8" fmla="*/ 27 w 36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6" name="Freeform 74">
                  <a:extLst>
                    <a:ext uri="{FF2B5EF4-FFF2-40B4-BE49-F238E27FC236}">
                      <a16:creationId xmlns:a16="http://schemas.microsoft.com/office/drawing/2014/main" id="{DFAA57E2-68C3-4FC1-98B5-180F9331545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67" y="3275"/>
                  <a:ext cx="39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39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7" name="Freeform 75">
                  <a:extLst>
                    <a:ext uri="{FF2B5EF4-FFF2-40B4-BE49-F238E27FC236}">
                      <a16:creationId xmlns:a16="http://schemas.microsoft.com/office/drawing/2014/main" id="{918E74C3-5322-402A-A857-54C4D22B21F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104" y="3225"/>
                  <a:ext cx="44" cy="33"/>
                </a:xfrm>
                <a:custGeom>
                  <a:avLst/>
                  <a:gdLst>
                    <a:gd name="T0" fmla="*/ 20 w 44"/>
                    <a:gd name="T1" fmla="*/ 33 h 33"/>
                    <a:gd name="T2" fmla="*/ 2 w 44"/>
                    <a:gd name="T3" fmla="*/ 21 h 33"/>
                    <a:gd name="T4" fmla="*/ 26 w 44"/>
                    <a:gd name="T5" fmla="*/ 0 h 33"/>
                    <a:gd name="T6" fmla="*/ 20 w 44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8" name="Freeform 76">
                  <a:extLst>
                    <a:ext uri="{FF2B5EF4-FFF2-40B4-BE49-F238E27FC236}">
                      <a16:creationId xmlns:a16="http://schemas.microsoft.com/office/drawing/2014/main" id="{E717942E-F751-40E0-8CC9-8203FD0E01D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98" y="3159"/>
                  <a:ext cx="15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15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69" name="Freeform 77">
                  <a:extLst>
                    <a:ext uri="{FF2B5EF4-FFF2-40B4-BE49-F238E27FC236}">
                      <a16:creationId xmlns:a16="http://schemas.microsoft.com/office/drawing/2014/main" id="{AF376BDC-6447-4334-AD3D-3FCF6E5E4F0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07" y="1986"/>
                  <a:ext cx="23" cy="15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15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0" name="Freeform 78">
                  <a:extLst>
                    <a:ext uri="{FF2B5EF4-FFF2-40B4-BE49-F238E27FC236}">
                      <a16:creationId xmlns:a16="http://schemas.microsoft.com/office/drawing/2014/main" id="{310D172C-E07A-4593-BDC7-5896BBE5690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35" y="1977"/>
                  <a:ext cx="31" cy="20"/>
                </a:xfrm>
                <a:custGeom>
                  <a:avLst/>
                  <a:gdLst>
                    <a:gd name="T0" fmla="*/ 16 w 31"/>
                    <a:gd name="T1" fmla="*/ 15 h 20"/>
                    <a:gd name="T2" fmla="*/ 4 w 31"/>
                    <a:gd name="T3" fmla="*/ 0 h 20"/>
                    <a:gd name="T4" fmla="*/ 16 w 31"/>
                    <a:gd name="T5" fmla="*/ 15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1" name="Freeform 79">
                  <a:extLst>
                    <a:ext uri="{FF2B5EF4-FFF2-40B4-BE49-F238E27FC236}">
                      <a16:creationId xmlns:a16="http://schemas.microsoft.com/office/drawing/2014/main" id="{3CAB3FD5-3FF4-4133-B36B-063713CDE4D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8" y="1977"/>
                  <a:ext cx="64" cy="51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45 w 64"/>
                    <a:gd name="T5" fmla="*/ 12 h 51"/>
                    <a:gd name="T6" fmla="*/ 39 w 64"/>
                    <a:gd name="T7" fmla="*/ 51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2" name="Freeform 80">
                  <a:extLst>
                    <a:ext uri="{FF2B5EF4-FFF2-40B4-BE49-F238E27FC236}">
                      <a16:creationId xmlns:a16="http://schemas.microsoft.com/office/drawing/2014/main" id="{6D9365F7-8886-4B04-85E4-7845F3E2525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8" y="675"/>
                  <a:ext cx="906" cy="630"/>
                </a:xfrm>
                <a:custGeom>
                  <a:avLst/>
                  <a:gdLst>
                    <a:gd name="T0" fmla="*/ 885 w 906"/>
                    <a:gd name="T1" fmla="*/ 504 h 630"/>
                    <a:gd name="T2" fmla="*/ 822 w 906"/>
                    <a:gd name="T3" fmla="*/ 477 h 630"/>
                    <a:gd name="T4" fmla="*/ 744 w 906"/>
                    <a:gd name="T5" fmla="*/ 417 h 630"/>
                    <a:gd name="T6" fmla="*/ 708 w 906"/>
                    <a:gd name="T7" fmla="*/ 390 h 630"/>
                    <a:gd name="T8" fmla="*/ 675 w 906"/>
                    <a:gd name="T9" fmla="*/ 363 h 630"/>
                    <a:gd name="T10" fmla="*/ 624 w 906"/>
                    <a:gd name="T11" fmla="*/ 330 h 630"/>
                    <a:gd name="T12" fmla="*/ 603 w 906"/>
                    <a:gd name="T13" fmla="*/ 309 h 630"/>
                    <a:gd name="T14" fmla="*/ 564 w 906"/>
                    <a:gd name="T15" fmla="*/ 303 h 630"/>
                    <a:gd name="T16" fmla="*/ 441 w 906"/>
                    <a:gd name="T17" fmla="*/ 294 h 630"/>
                    <a:gd name="T18" fmla="*/ 408 w 906"/>
                    <a:gd name="T19" fmla="*/ 273 h 630"/>
                    <a:gd name="T20" fmla="*/ 381 w 906"/>
                    <a:gd name="T21" fmla="*/ 291 h 630"/>
                    <a:gd name="T22" fmla="*/ 318 w 906"/>
                    <a:gd name="T23" fmla="*/ 330 h 630"/>
                    <a:gd name="T24" fmla="*/ 336 w 906"/>
                    <a:gd name="T25" fmla="*/ 381 h 630"/>
                    <a:gd name="T26" fmla="*/ 300 w 906"/>
                    <a:gd name="T27" fmla="*/ 351 h 630"/>
                    <a:gd name="T28" fmla="*/ 321 w 906"/>
                    <a:gd name="T29" fmla="*/ 375 h 630"/>
                    <a:gd name="T30" fmla="*/ 366 w 906"/>
                    <a:gd name="T31" fmla="*/ 408 h 630"/>
                    <a:gd name="T32" fmla="*/ 357 w 906"/>
                    <a:gd name="T33" fmla="*/ 438 h 630"/>
                    <a:gd name="T34" fmla="*/ 378 w 906"/>
                    <a:gd name="T35" fmla="*/ 510 h 630"/>
                    <a:gd name="T36" fmla="*/ 378 w 906"/>
                    <a:gd name="T37" fmla="*/ 546 h 630"/>
                    <a:gd name="T38" fmla="*/ 372 w 906"/>
                    <a:gd name="T39" fmla="*/ 591 h 630"/>
                    <a:gd name="T40" fmla="*/ 357 w 906"/>
                    <a:gd name="T41" fmla="*/ 630 h 630"/>
                    <a:gd name="T42" fmla="*/ 363 w 906"/>
                    <a:gd name="T43" fmla="*/ 585 h 630"/>
                    <a:gd name="T44" fmla="*/ 357 w 906"/>
                    <a:gd name="T45" fmla="*/ 537 h 630"/>
                    <a:gd name="T46" fmla="*/ 363 w 906"/>
                    <a:gd name="T47" fmla="*/ 501 h 630"/>
                    <a:gd name="T48" fmla="*/ 348 w 906"/>
                    <a:gd name="T49" fmla="*/ 462 h 630"/>
                    <a:gd name="T50" fmla="*/ 315 w 906"/>
                    <a:gd name="T51" fmla="*/ 438 h 630"/>
                    <a:gd name="T52" fmla="*/ 294 w 906"/>
                    <a:gd name="T53" fmla="*/ 468 h 630"/>
                    <a:gd name="T54" fmla="*/ 261 w 906"/>
                    <a:gd name="T55" fmla="*/ 444 h 630"/>
                    <a:gd name="T56" fmla="*/ 252 w 906"/>
                    <a:gd name="T57" fmla="*/ 456 h 630"/>
                    <a:gd name="T58" fmla="*/ 225 w 906"/>
                    <a:gd name="T59" fmla="*/ 456 h 630"/>
                    <a:gd name="T60" fmla="*/ 177 w 906"/>
                    <a:gd name="T61" fmla="*/ 420 h 630"/>
                    <a:gd name="T62" fmla="*/ 174 w 906"/>
                    <a:gd name="T63" fmla="*/ 384 h 630"/>
                    <a:gd name="T64" fmla="*/ 144 w 906"/>
                    <a:gd name="T65" fmla="*/ 369 h 630"/>
                    <a:gd name="T66" fmla="*/ 114 w 906"/>
                    <a:gd name="T67" fmla="*/ 384 h 630"/>
                    <a:gd name="T68" fmla="*/ 90 w 906"/>
                    <a:gd name="T69" fmla="*/ 366 h 630"/>
                    <a:gd name="T70" fmla="*/ 96 w 906"/>
                    <a:gd name="T71" fmla="*/ 315 h 630"/>
                    <a:gd name="T72" fmla="*/ 21 w 906"/>
                    <a:gd name="T73" fmla="*/ 315 h 630"/>
                    <a:gd name="T74" fmla="*/ 36 w 906"/>
                    <a:gd name="T75" fmla="*/ 222 h 630"/>
                    <a:gd name="T76" fmla="*/ 57 w 906"/>
                    <a:gd name="T77" fmla="*/ 207 h 630"/>
                    <a:gd name="T78" fmla="*/ 81 w 906"/>
                    <a:gd name="T79" fmla="*/ 174 h 630"/>
                    <a:gd name="T80" fmla="*/ 93 w 906"/>
                    <a:gd name="T81" fmla="*/ 13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8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14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588 w 906"/>
                    <a:gd name="T109" fmla="*/ 198 h 630"/>
                    <a:gd name="T110" fmla="*/ 750 w 906"/>
                    <a:gd name="T111" fmla="*/ 345 h 630"/>
                    <a:gd name="T112" fmla="*/ 906 w 906"/>
                    <a:gd name="T113" fmla="*/ 531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3" name="Freeform 81">
                  <a:extLst>
                    <a:ext uri="{FF2B5EF4-FFF2-40B4-BE49-F238E27FC236}">
                      <a16:creationId xmlns:a16="http://schemas.microsoft.com/office/drawing/2014/main" id="{960454BB-BFE5-4CE4-BE1E-5D3DB80E0A4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43" y="494"/>
                  <a:ext cx="155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96 w 155"/>
                    <a:gd name="T13" fmla="*/ 37 h 100"/>
                    <a:gd name="T14" fmla="*/ 123 w 155"/>
                    <a:gd name="T15" fmla="*/ 70 h 100"/>
                    <a:gd name="T16" fmla="*/ 150 w 155"/>
                    <a:gd name="T17" fmla="*/ 79 h 100"/>
                    <a:gd name="T18" fmla="*/ 153 w 155"/>
                    <a:gd name="T19" fmla="*/ 88 h 100"/>
                    <a:gd name="T20" fmla="*/ 135 w 155"/>
                    <a:gd name="T21" fmla="*/ 100 h 100"/>
                    <a:gd name="T22" fmla="*/ 105 w 155"/>
                    <a:gd name="T23" fmla="*/ 100 h 100"/>
                    <a:gd name="T24" fmla="*/ 90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4" name="Freeform 82">
                  <a:extLst>
                    <a:ext uri="{FF2B5EF4-FFF2-40B4-BE49-F238E27FC236}">
                      <a16:creationId xmlns:a16="http://schemas.microsoft.com/office/drawing/2014/main" id="{38427B27-E340-4B81-B8CE-EDCBDB5143F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7" cy="53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59 w 67"/>
                    <a:gd name="T5" fmla="*/ 14 h 53"/>
                    <a:gd name="T6" fmla="*/ 65 w 67"/>
                    <a:gd name="T7" fmla="*/ 23 h 53"/>
                    <a:gd name="T8" fmla="*/ 47 w 67"/>
                    <a:gd name="T9" fmla="*/ 35 h 53"/>
                    <a:gd name="T10" fmla="*/ 47 w 67"/>
                    <a:gd name="T11" fmla="*/ 53 h 53"/>
                    <a:gd name="T12" fmla="*/ 38 w 67"/>
                    <a:gd name="T13" fmla="*/ 35 h 53"/>
                    <a:gd name="T14" fmla="*/ 20 w 67"/>
                    <a:gd name="T15" fmla="*/ 29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5" name="Freeform 83">
                  <a:extLst>
                    <a:ext uri="{FF2B5EF4-FFF2-40B4-BE49-F238E27FC236}">
                      <a16:creationId xmlns:a16="http://schemas.microsoft.com/office/drawing/2014/main" id="{3234220C-82A3-4FE3-B0E6-102025F7FFF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4" y="641"/>
                  <a:ext cx="31" cy="31"/>
                </a:xfrm>
                <a:custGeom>
                  <a:avLst/>
                  <a:gdLst>
                    <a:gd name="T0" fmla="*/ 8 w 31"/>
                    <a:gd name="T1" fmla="*/ 16 h 31"/>
                    <a:gd name="T2" fmla="*/ 23 w 31"/>
                    <a:gd name="T3" fmla="*/ 10 h 31"/>
                    <a:gd name="T4" fmla="*/ 17 w 31"/>
                    <a:gd name="T5" fmla="*/ 31 h 31"/>
                    <a:gd name="T6" fmla="*/ 8 w 31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6" name="Freeform 84">
                  <a:extLst>
                    <a:ext uri="{FF2B5EF4-FFF2-40B4-BE49-F238E27FC236}">
                      <a16:creationId xmlns:a16="http://schemas.microsoft.com/office/drawing/2014/main" id="{77954957-DDF9-4F4C-BA2F-947D4B3AB67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16" y="615"/>
                  <a:ext cx="70" cy="33"/>
                </a:xfrm>
                <a:custGeom>
                  <a:avLst/>
                  <a:gdLst>
                    <a:gd name="T0" fmla="*/ 24 w 70"/>
                    <a:gd name="T1" fmla="*/ 9 h 33"/>
                    <a:gd name="T2" fmla="*/ 63 w 70"/>
                    <a:gd name="T3" fmla="*/ 9 h 33"/>
                    <a:gd name="T4" fmla="*/ 69 w 70"/>
                    <a:gd name="T5" fmla="*/ 18 h 33"/>
                    <a:gd name="T6" fmla="*/ 42 w 70"/>
                    <a:gd name="T7" fmla="*/ 30 h 33"/>
                    <a:gd name="T8" fmla="*/ 33 w 70"/>
                    <a:gd name="T9" fmla="*/ 33 h 33"/>
                    <a:gd name="T10" fmla="*/ 18 w 70"/>
                    <a:gd name="T11" fmla="*/ 30 h 33"/>
                    <a:gd name="T12" fmla="*/ 9 w 70"/>
                    <a:gd name="T13" fmla="*/ 27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7" name="Freeform 85">
                  <a:extLst>
                    <a:ext uri="{FF2B5EF4-FFF2-40B4-BE49-F238E27FC236}">
                      <a16:creationId xmlns:a16="http://schemas.microsoft.com/office/drawing/2014/main" id="{450D697D-1FC7-4A7B-A70C-975665BCB3E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3" y="577"/>
                  <a:ext cx="145" cy="77"/>
                </a:xfrm>
                <a:custGeom>
                  <a:avLst/>
                  <a:gdLst>
                    <a:gd name="T0" fmla="*/ 145 w 145"/>
                    <a:gd name="T1" fmla="*/ 29 h 77"/>
                    <a:gd name="T2" fmla="*/ 91 w 145"/>
                    <a:gd name="T3" fmla="*/ 35 h 77"/>
                    <a:gd name="T4" fmla="*/ 34 w 145"/>
                    <a:gd name="T5" fmla="*/ 41 h 77"/>
                    <a:gd name="T6" fmla="*/ 16 w 145"/>
                    <a:gd name="T7" fmla="*/ 53 h 77"/>
                    <a:gd name="T8" fmla="*/ 43 w 145"/>
                    <a:gd name="T9" fmla="*/ 68 h 77"/>
                    <a:gd name="T10" fmla="*/ 61 w 145"/>
                    <a:gd name="T11" fmla="*/ 71 h 77"/>
                    <a:gd name="T12" fmla="*/ 79 w 145"/>
                    <a:gd name="T13" fmla="*/ 77 h 77"/>
                    <a:gd name="T14" fmla="*/ 94 w 145"/>
                    <a:gd name="T15" fmla="*/ 56 h 77"/>
                    <a:gd name="T16" fmla="*/ 133 w 145"/>
                    <a:gd name="T17" fmla="*/ 41 h 77"/>
                    <a:gd name="T18" fmla="*/ 145 w 145"/>
                    <a:gd name="T19" fmla="*/ 2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8" name="Freeform 86">
                  <a:extLst>
                    <a:ext uri="{FF2B5EF4-FFF2-40B4-BE49-F238E27FC236}">
                      <a16:creationId xmlns:a16="http://schemas.microsoft.com/office/drawing/2014/main" id="{5E8C22FC-3A66-4E5F-86A8-7EF46A9A62A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7" cy="156"/>
                </a:xfrm>
                <a:custGeom>
                  <a:avLst/>
                  <a:gdLst>
                    <a:gd name="T0" fmla="*/ 324 w 397"/>
                    <a:gd name="T1" fmla="*/ 3 h 156"/>
                    <a:gd name="T2" fmla="*/ 303 w 397"/>
                    <a:gd name="T3" fmla="*/ 27 h 156"/>
                    <a:gd name="T4" fmla="*/ 294 w 397"/>
                    <a:gd name="T5" fmla="*/ 33 h 156"/>
                    <a:gd name="T6" fmla="*/ 309 w 397"/>
                    <a:gd name="T7" fmla="*/ 57 h 156"/>
                    <a:gd name="T8" fmla="*/ 387 w 397"/>
                    <a:gd name="T9" fmla="*/ 90 h 156"/>
                    <a:gd name="T10" fmla="*/ 324 w 397"/>
                    <a:gd name="T11" fmla="*/ 117 h 156"/>
                    <a:gd name="T12" fmla="*/ 309 w 397"/>
                    <a:gd name="T13" fmla="*/ 132 h 156"/>
                    <a:gd name="T14" fmla="*/ 291 w 397"/>
                    <a:gd name="T15" fmla="*/ 138 h 156"/>
                    <a:gd name="T16" fmla="*/ 240 w 397"/>
                    <a:gd name="T17" fmla="*/ 129 h 156"/>
                    <a:gd name="T18" fmla="*/ 207 w 397"/>
                    <a:gd name="T19" fmla="*/ 147 h 156"/>
                    <a:gd name="T20" fmla="*/ 177 w 397"/>
                    <a:gd name="T21" fmla="*/ 156 h 156"/>
                    <a:gd name="T22" fmla="*/ 147 w 397"/>
                    <a:gd name="T23" fmla="*/ 147 h 156"/>
                    <a:gd name="T24" fmla="*/ 126 w 397"/>
                    <a:gd name="T25" fmla="*/ 123 h 156"/>
                    <a:gd name="T26" fmla="*/ 102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180 w 397"/>
                    <a:gd name="T45" fmla="*/ 3 h 156"/>
                    <a:gd name="T46" fmla="*/ 270 w 397"/>
                    <a:gd name="T47" fmla="*/ 0 h 156"/>
                    <a:gd name="T48" fmla="*/ 324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79" name="Freeform 87">
                  <a:extLst>
                    <a:ext uri="{FF2B5EF4-FFF2-40B4-BE49-F238E27FC236}">
                      <a16:creationId xmlns:a16="http://schemas.microsoft.com/office/drawing/2014/main" id="{A7677663-1DBB-4A6E-98EA-128B7354E9C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3" y="603"/>
                  <a:ext cx="40" cy="30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8 h 30"/>
                    <a:gd name="T4" fmla="*/ 27 w 40"/>
                    <a:gd name="T5" fmla="*/ 30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0" name="Freeform 88">
                  <a:extLst>
                    <a:ext uri="{FF2B5EF4-FFF2-40B4-BE49-F238E27FC236}">
                      <a16:creationId xmlns:a16="http://schemas.microsoft.com/office/drawing/2014/main" id="{B7B9BC0B-122E-4DF6-91AA-B102EB9EC56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1" y="645"/>
                  <a:ext cx="32" cy="15"/>
                </a:xfrm>
                <a:custGeom>
                  <a:avLst/>
                  <a:gdLst>
                    <a:gd name="T0" fmla="*/ 9 w 32"/>
                    <a:gd name="T1" fmla="*/ 0 h 15"/>
                    <a:gd name="T2" fmla="*/ 12 w 32"/>
                    <a:gd name="T3" fmla="*/ 15 h 15"/>
                    <a:gd name="T4" fmla="*/ 9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1" name="Freeform 89">
                  <a:extLst>
                    <a:ext uri="{FF2B5EF4-FFF2-40B4-BE49-F238E27FC236}">
                      <a16:creationId xmlns:a16="http://schemas.microsoft.com/office/drawing/2014/main" id="{3F0C758C-2BA9-47D9-AB08-5C34B41EA02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05" y="660"/>
                  <a:ext cx="69" cy="66"/>
                </a:xfrm>
                <a:custGeom>
                  <a:avLst/>
                  <a:gdLst>
                    <a:gd name="T0" fmla="*/ 9 w 69"/>
                    <a:gd name="T1" fmla="*/ 9 h 66"/>
                    <a:gd name="T2" fmla="*/ 45 w 69"/>
                    <a:gd name="T3" fmla="*/ 12 h 66"/>
                    <a:gd name="T4" fmla="*/ 51 w 69"/>
                    <a:gd name="T5" fmla="*/ 30 h 66"/>
                    <a:gd name="T6" fmla="*/ 69 w 69"/>
                    <a:gd name="T7" fmla="*/ 48 h 66"/>
                    <a:gd name="T8" fmla="*/ 36 w 69"/>
                    <a:gd name="T9" fmla="*/ 54 h 66"/>
                    <a:gd name="T10" fmla="*/ 0 w 69"/>
                    <a:gd name="T11" fmla="*/ 39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2" name="Freeform 90">
                  <a:extLst>
                    <a:ext uri="{FF2B5EF4-FFF2-40B4-BE49-F238E27FC236}">
                      <a16:creationId xmlns:a16="http://schemas.microsoft.com/office/drawing/2014/main" id="{2AE66665-F42D-48DF-A271-8F60616A693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2" y="692"/>
                  <a:ext cx="90" cy="60"/>
                </a:xfrm>
                <a:custGeom>
                  <a:avLst/>
                  <a:gdLst>
                    <a:gd name="T0" fmla="*/ 0 w 90"/>
                    <a:gd name="T1" fmla="*/ 28 h 60"/>
                    <a:gd name="T2" fmla="*/ 57 w 90"/>
                    <a:gd name="T3" fmla="*/ 37 h 60"/>
                    <a:gd name="T4" fmla="*/ 84 w 90"/>
                    <a:gd name="T5" fmla="*/ 46 h 60"/>
                    <a:gd name="T6" fmla="*/ 87 w 90"/>
                    <a:gd name="T7" fmla="*/ 55 h 60"/>
                    <a:gd name="T8" fmla="*/ 3 w 90"/>
                    <a:gd name="T9" fmla="*/ 40 h 60"/>
                    <a:gd name="T10" fmla="*/ 0 w 90"/>
                    <a:gd name="T11" fmla="*/ 28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3" name="Freeform 91">
                  <a:extLst>
                    <a:ext uri="{FF2B5EF4-FFF2-40B4-BE49-F238E27FC236}">
                      <a16:creationId xmlns:a16="http://schemas.microsoft.com/office/drawing/2014/main" id="{7256205C-7ACE-478F-8C49-9E8D6AAE39B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6" y="654"/>
                  <a:ext cx="162" cy="81"/>
                </a:xfrm>
                <a:custGeom>
                  <a:avLst/>
                  <a:gdLst>
                    <a:gd name="T0" fmla="*/ 30 w 162"/>
                    <a:gd name="T1" fmla="*/ 3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141 w 162"/>
                    <a:gd name="T11" fmla="*/ 27 h 81"/>
                    <a:gd name="T12" fmla="*/ 132 w 162"/>
                    <a:gd name="T13" fmla="*/ 54 h 81"/>
                    <a:gd name="T14" fmla="*/ 120 w 162"/>
                    <a:gd name="T15" fmla="*/ 81 h 81"/>
                    <a:gd name="T16" fmla="*/ 93 w 162"/>
                    <a:gd name="T17" fmla="*/ 45 h 81"/>
                    <a:gd name="T18" fmla="*/ 78 w 162"/>
                    <a:gd name="T19" fmla="*/ 72 h 81"/>
                    <a:gd name="T20" fmla="*/ 63 w 162"/>
                    <a:gd name="T21" fmla="*/ 60 h 81"/>
                    <a:gd name="T22" fmla="*/ 30 w 162"/>
                    <a:gd name="T23" fmla="*/ 3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4" name="Freeform 92">
                  <a:extLst>
                    <a:ext uri="{FF2B5EF4-FFF2-40B4-BE49-F238E27FC236}">
                      <a16:creationId xmlns:a16="http://schemas.microsoft.com/office/drawing/2014/main" id="{CA365489-C007-4342-9887-24471F21612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39" y="615"/>
                  <a:ext cx="59" cy="36"/>
                </a:xfrm>
                <a:custGeom>
                  <a:avLst/>
                  <a:gdLst>
                    <a:gd name="T0" fmla="*/ 14 w 59"/>
                    <a:gd name="T1" fmla="*/ 0 h 36"/>
                    <a:gd name="T2" fmla="*/ 50 w 59"/>
                    <a:gd name="T3" fmla="*/ 9 h 36"/>
                    <a:gd name="T4" fmla="*/ 44 w 59"/>
                    <a:gd name="T5" fmla="*/ 36 h 36"/>
                    <a:gd name="T6" fmla="*/ 17 w 59"/>
                    <a:gd name="T7" fmla="*/ 27 h 36"/>
                    <a:gd name="T8" fmla="*/ 8 w 59"/>
                    <a:gd name="T9" fmla="*/ 24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5" name="Freeform 93">
                  <a:extLst>
                    <a:ext uri="{FF2B5EF4-FFF2-40B4-BE49-F238E27FC236}">
                      <a16:creationId xmlns:a16="http://schemas.microsoft.com/office/drawing/2014/main" id="{BDBAA076-E9A6-4847-8B32-679491B28EC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9" y="540"/>
                  <a:ext cx="383" cy="225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98 w 383"/>
                    <a:gd name="T19" fmla="*/ 78 h 225"/>
                    <a:gd name="T20" fmla="*/ 122 w 383"/>
                    <a:gd name="T21" fmla="*/ 93 h 225"/>
                    <a:gd name="T22" fmla="*/ 98 w 383"/>
                    <a:gd name="T23" fmla="*/ 102 h 225"/>
                    <a:gd name="T24" fmla="*/ 125 w 383"/>
                    <a:gd name="T25" fmla="*/ 117 h 225"/>
                    <a:gd name="T26" fmla="*/ 155 w 383"/>
                    <a:gd name="T27" fmla="*/ 132 h 225"/>
                    <a:gd name="T28" fmla="*/ 185 w 383"/>
                    <a:gd name="T29" fmla="*/ 135 h 225"/>
                    <a:gd name="T30" fmla="*/ 200 w 383"/>
                    <a:gd name="T31" fmla="*/ 168 h 225"/>
                    <a:gd name="T32" fmla="*/ 239 w 383"/>
                    <a:gd name="T33" fmla="*/ 204 h 225"/>
                    <a:gd name="T34" fmla="*/ 227 w 383"/>
                    <a:gd name="T35" fmla="*/ 207 h 225"/>
                    <a:gd name="T36" fmla="*/ 245 w 383"/>
                    <a:gd name="T37" fmla="*/ 213 h 225"/>
                    <a:gd name="T38" fmla="*/ 293 w 383"/>
                    <a:gd name="T39" fmla="*/ 225 h 225"/>
                    <a:gd name="T40" fmla="*/ 296 w 383"/>
                    <a:gd name="T41" fmla="*/ 198 h 225"/>
                    <a:gd name="T42" fmla="*/ 299 w 383"/>
                    <a:gd name="T43" fmla="*/ 168 h 225"/>
                    <a:gd name="T44" fmla="*/ 383 w 383"/>
                    <a:gd name="T45" fmla="*/ 147 h 225"/>
                    <a:gd name="T46" fmla="*/ 260 w 383"/>
                    <a:gd name="T47" fmla="*/ 81 h 225"/>
                    <a:gd name="T48" fmla="*/ 134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6" name="Freeform 94">
                  <a:extLst>
                    <a:ext uri="{FF2B5EF4-FFF2-40B4-BE49-F238E27FC236}">
                      <a16:creationId xmlns:a16="http://schemas.microsoft.com/office/drawing/2014/main" id="{06B03BC5-CAEC-4BFF-83E2-071B0278887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1" cy="39"/>
                </a:xfrm>
                <a:custGeom>
                  <a:avLst/>
                  <a:gdLst>
                    <a:gd name="T0" fmla="*/ 18 w 81"/>
                    <a:gd name="T1" fmla="*/ 33 h 39"/>
                    <a:gd name="T2" fmla="*/ 60 w 81"/>
                    <a:gd name="T3" fmla="*/ 0 h 39"/>
                    <a:gd name="T4" fmla="*/ 81 w 81"/>
                    <a:gd name="T5" fmla="*/ 18 h 39"/>
                    <a:gd name="T6" fmla="*/ 54 w 81"/>
                    <a:gd name="T7" fmla="*/ 24 h 39"/>
                    <a:gd name="T8" fmla="*/ 27 w 81"/>
                    <a:gd name="T9" fmla="*/ 39 h 39"/>
                    <a:gd name="T10" fmla="*/ 18 w 81"/>
                    <a:gd name="T11" fmla="*/ 33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7" name="Freeform 95">
                  <a:extLst>
                    <a:ext uri="{FF2B5EF4-FFF2-40B4-BE49-F238E27FC236}">
                      <a16:creationId xmlns:a16="http://schemas.microsoft.com/office/drawing/2014/main" id="{41F8A3AC-6DDC-4CA3-A839-39EB983CF9F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76" y="657"/>
                  <a:ext cx="93" cy="40"/>
                </a:xfrm>
                <a:custGeom>
                  <a:avLst/>
                  <a:gdLst>
                    <a:gd name="T0" fmla="*/ 15 w 93"/>
                    <a:gd name="T1" fmla="*/ 36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15 h 40"/>
                    <a:gd name="T8" fmla="*/ 42 w 93"/>
                    <a:gd name="T9" fmla="*/ 39 h 40"/>
                    <a:gd name="T10" fmla="*/ 9 w 93"/>
                    <a:gd name="T11" fmla="*/ 36 h 40"/>
                    <a:gd name="T12" fmla="*/ 12 w 93"/>
                    <a:gd name="T13" fmla="*/ 27 h 40"/>
                    <a:gd name="T14" fmla="*/ 15 w 93"/>
                    <a:gd name="T15" fmla="*/ 36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8" name="Freeform 96">
                  <a:extLst>
                    <a:ext uri="{FF2B5EF4-FFF2-40B4-BE49-F238E27FC236}">
                      <a16:creationId xmlns:a16="http://schemas.microsoft.com/office/drawing/2014/main" id="{B75C27D0-7FA7-4AA9-BDF4-4F7EBC39C23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5" y="680"/>
                  <a:ext cx="53" cy="31"/>
                </a:xfrm>
                <a:custGeom>
                  <a:avLst/>
                  <a:gdLst>
                    <a:gd name="T0" fmla="*/ 14 w 53"/>
                    <a:gd name="T1" fmla="*/ 25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25 h 31"/>
                    <a:gd name="T8" fmla="*/ 23 w 53"/>
                    <a:gd name="T9" fmla="*/ 31 h 31"/>
                    <a:gd name="T10" fmla="*/ 14 w 53"/>
                    <a:gd name="T11" fmla="*/ 25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89" name="Freeform 97">
                  <a:extLst>
                    <a:ext uri="{FF2B5EF4-FFF2-40B4-BE49-F238E27FC236}">
                      <a16:creationId xmlns:a16="http://schemas.microsoft.com/office/drawing/2014/main" id="{A6669ABA-D874-47B0-97E8-B3CF3AB396A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9" y="744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0" name="Freeform 98">
                  <a:extLst>
                    <a:ext uri="{FF2B5EF4-FFF2-40B4-BE49-F238E27FC236}">
                      <a16:creationId xmlns:a16="http://schemas.microsoft.com/office/drawing/2014/main" id="{2ED98F58-2490-429E-8EB1-C8825E45D3D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5" cy="31"/>
                </a:xfrm>
                <a:custGeom>
                  <a:avLst/>
                  <a:gdLst>
                    <a:gd name="T0" fmla="*/ 0 w 45"/>
                    <a:gd name="T1" fmla="*/ 12 h 31"/>
                    <a:gd name="T2" fmla="*/ 45 w 45"/>
                    <a:gd name="T3" fmla="*/ 15 h 31"/>
                    <a:gd name="T4" fmla="*/ 15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1" name="Freeform 99">
                  <a:extLst>
                    <a:ext uri="{FF2B5EF4-FFF2-40B4-BE49-F238E27FC236}">
                      <a16:creationId xmlns:a16="http://schemas.microsoft.com/office/drawing/2014/main" id="{BCC4ABEB-EC1E-48D1-8B14-0DA71A8C49D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5" y="828"/>
                  <a:ext cx="54" cy="30"/>
                </a:xfrm>
                <a:custGeom>
                  <a:avLst/>
                  <a:gdLst>
                    <a:gd name="T0" fmla="*/ 0 w 54"/>
                    <a:gd name="T1" fmla="*/ 24 h 30"/>
                    <a:gd name="T2" fmla="*/ 18 w 54"/>
                    <a:gd name="T3" fmla="*/ 30 h 30"/>
                    <a:gd name="T4" fmla="*/ 0 w 54"/>
                    <a:gd name="T5" fmla="*/ 2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2" name="Freeform 100">
                  <a:extLst>
                    <a:ext uri="{FF2B5EF4-FFF2-40B4-BE49-F238E27FC236}">
                      <a16:creationId xmlns:a16="http://schemas.microsoft.com/office/drawing/2014/main" id="{424FEDE2-AC69-4F0A-9F48-C62479423EC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4" y="863"/>
                  <a:ext cx="40" cy="24"/>
                </a:xfrm>
                <a:custGeom>
                  <a:avLst/>
                  <a:gdLst>
                    <a:gd name="T0" fmla="*/ 6 w 40"/>
                    <a:gd name="T1" fmla="*/ 10 h 24"/>
                    <a:gd name="T2" fmla="*/ 33 w 40"/>
                    <a:gd name="T3" fmla="*/ 4 h 24"/>
                    <a:gd name="T4" fmla="*/ 12 w 40"/>
                    <a:gd name="T5" fmla="*/ 19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3" name="Freeform 101">
                  <a:extLst>
                    <a:ext uri="{FF2B5EF4-FFF2-40B4-BE49-F238E27FC236}">
                      <a16:creationId xmlns:a16="http://schemas.microsoft.com/office/drawing/2014/main" id="{4A800629-10D6-48DD-B988-4192C0D65B0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9" y="898"/>
                  <a:ext cx="30" cy="20"/>
                </a:xfrm>
                <a:custGeom>
                  <a:avLst/>
                  <a:gdLst>
                    <a:gd name="T0" fmla="*/ 3 w 30"/>
                    <a:gd name="T1" fmla="*/ 5 h 20"/>
                    <a:gd name="T2" fmla="*/ 30 w 30"/>
                    <a:gd name="T3" fmla="*/ 14 h 20"/>
                    <a:gd name="T4" fmla="*/ 12 w 30"/>
                    <a:gd name="T5" fmla="*/ 14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4" name="Freeform 102">
                  <a:extLst>
                    <a:ext uri="{FF2B5EF4-FFF2-40B4-BE49-F238E27FC236}">
                      <a16:creationId xmlns:a16="http://schemas.microsoft.com/office/drawing/2014/main" id="{04679F82-A199-4104-9EA3-EBF69EEE921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53" y="975"/>
                  <a:ext cx="62" cy="41"/>
                </a:xfrm>
                <a:custGeom>
                  <a:avLst/>
                  <a:gdLst>
                    <a:gd name="T0" fmla="*/ 49 w 62"/>
                    <a:gd name="T1" fmla="*/ 18 h 41"/>
                    <a:gd name="T2" fmla="*/ 4 w 62"/>
                    <a:gd name="T3" fmla="*/ 21 h 41"/>
                    <a:gd name="T4" fmla="*/ 16 w 62"/>
                    <a:gd name="T5" fmla="*/ 0 h 41"/>
                    <a:gd name="T6" fmla="*/ 46 w 62"/>
                    <a:gd name="T7" fmla="*/ 3 h 41"/>
                    <a:gd name="T8" fmla="*/ 61 w 62"/>
                    <a:gd name="T9" fmla="*/ 18 h 41"/>
                    <a:gd name="T10" fmla="*/ 49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5" name="Freeform 103">
                  <a:extLst>
                    <a:ext uri="{FF2B5EF4-FFF2-40B4-BE49-F238E27FC236}">
                      <a16:creationId xmlns:a16="http://schemas.microsoft.com/office/drawing/2014/main" id="{3EA97DAD-9F39-4782-8474-33BC6180BAA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22" y="981"/>
                  <a:ext cx="45" cy="18"/>
                </a:xfrm>
                <a:custGeom>
                  <a:avLst/>
                  <a:gdLst>
                    <a:gd name="T0" fmla="*/ 25 w 45"/>
                    <a:gd name="T1" fmla="*/ 15 h 18"/>
                    <a:gd name="T2" fmla="*/ 16 w 45"/>
                    <a:gd name="T3" fmla="*/ 0 h 18"/>
                    <a:gd name="T4" fmla="*/ 34 w 45"/>
                    <a:gd name="T5" fmla="*/ 18 h 18"/>
                    <a:gd name="T6" fmla="*/ 25 w 45"/>
                    <a:gd name="T7" fmla="*/ 15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6" name="Freeform 104">
                  <a:extLst>
                    <a:ext uri="{FF2B5EF4-FFF2-40B4-BE49-F238E27FC236}">
                      <a16:creationId xmlns:a16="http://schemas.microsoft.com/office/drawing/2014/main" id="{93E28D5D-D7B0-495C-B4C3-EA88FC24605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73" y="1015"/>
                  <a:ext cx="45" cy="23"/>
                </a:xfrm>
                <a:custGeom>
                  <a:avLst/>
                  <a:gdLst>
                    <a:gd name="T0" fmla="*/ 8 w 45"/>
                    <a:gd name="T1" fmla="*/ 8 h 23"/>
                    <a:gd name="T2" fmla="*/ 38 w 45"/>
                    <a:gd name="T3" fmla="*/ 8 h 23"/>
                    <a:gd name="T4" fmla="*/ 17 w 45"/>
                    <a:gd name="T5" fmla="*/ 23 h 23"/>
                    <a:gd name="T6" fmla="*/ 8 w 45"/>
                    <a:gd name="T7" fmla="*/ 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7" name="Freeform 105">
                  <a:extLst>
                    <a:ext uri="{FF2B5EF4-FFF2-40B4-BE49-F238E27FC236}">
                      <a16:creationId xmlns:a16="http://schemas.microsoft.com/office/drawing/2014/main" id="{667BA003-F224-4F0B-9F37-CD676566996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25" y="985"/>
                  <a:ext cx="50" cy="26"/>
                </a:xfrm>
                <a:custGeom>
                  <a:avLst/>
                  <a:gdLst>
                    <a:gd name="T0" fmla="*/ 22 w 50"/>
                    <a:gd name="T1" fmla="*/ 2 h 26"/>
                    <a:gd name="T2" fmla="*/ 37 w 50"/>
                    <a:gd name="T3" fmla="*/ 14 h 26"/>
                    <a:gd name="T4" fmla="*/ 10 w 50"/>
                    <a:gd name="T5" fmla="*/ 26 h 26"/>
                    <a:gd name="T6" fmla="*/ 22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8" name="Freeform 106">
                  <a:extLst>
                    <a:ext uri="{FF2B5EF4-FFF2-40B4-BE49-F238E27FC236}">
                      <a16:creationId xmlns:a16="http://schemas.microsoft.com/office/drawing/2014/main" id="{2EFA5764-6E0B-4262-AD72-3CFF7A7CEF7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8" y="1091"/>
                  <a:ext cx="24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4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99" name="Freeform 107">
                  <a:extLst>
                    <a:ext uri="{FF2B5EF4-FFF2-40B4-BE49-F238E27FC236}">
                      <a16:creationId xmlns:a16="http://schemas.microsoft.com/office/drawing/2014/main" id="{445777E0-AF03-46EF-B81F-2E8E82094B4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8" cy="2297"/>
                </a:xfrm>
                <a:custGeom>
                  <a:avLst/>
                  <a:gdLst>
                    <a:gd name="T0" fmla="*/ 844 w 2308"/>
                    <a:gd name="T1" fmla="*/ 111 h 2297"/>
                    <a:gd name="T2" fmla="*/ 871 w 2308"/>
                    <a:gd name="T3" fmla="*/ 201 h 2297"/>
                    <a:gd name="T4" fmla="*/ 925 w 2308"/>
                    <a:gd name="T5" fmla="*/ 90 h 2297"/>
                    <a:gd name="T6" fmla="*/ 1126 w 2308"/>
                    <a:gd name="T7" fmla="*/ 30 h 2297"/>
                    <a:gd name="T8" fmla="*/ 1030 w 2308"/>
                    <a:gd name="T9" fmla="*/ 129 h 2297"/>
                    <a:gd name="T10" fmla="*/ 1000 w 2308"/>
                    <a:gd name="T11" fmla="*/ 195 h 2297"/>
                    <a:gd name="T12" fmla="*/ 1117 w 2308"/>
                    <a:gd name="T13" fmla="*/ 258 h 2297"/>
                    <a:gd name="T14" fmla="*/ 1240 w 2308"/>
                    <a:gd name="T15" fmla="*/ 273 h 2297"/>
                    <a:gd name="T16" fmla="*/ 1105 w 2308"/>
                    <a:gd name="T17" fmla="*/ 366 h 2297"/>
                    <a:gd name="T18" fmla="*/ 1219 w 2308"/>
                    <a:gd name="T19" fmla="*/ 312 h 2297"/>
                    <a:gd name="T20" fmla="*/ 1306 w 2308"/>
                    <a:gd name="T21" fmla="*/ 294 h 2297"/>
                    <a:gd name="T22" fmla="*/ 1498 w 2308"/>
                    <a:gd name="T23" fmla="*/ 288 h 2297"/>
                    <a:gd name="T24" fmla="*/ 1606 w 2308"/>
                    <a:gd name="T25" fmla="*/ 393 h 2297"/>
                    <a:gd name="T26" fmla="*/ 1750 w 2308"/>
                    <a:gd name="T27" fmla="*/ 420 h 2297"/>
                    <a:gd name="T28" fmla="*/ 1864 w 2308"/>
                    <a:gd name="T29" fmla="*/ 426 h 2297"/>
                    <a:gd name="T30" fmla="*/ 2065 w 2308"/>
                    <a:gd name="T31" fmla="*/ 441 h 2297"/>
                    <a:gd name="T32" fmla="*/ 2260 w 2308"/>
                    <a:gd name="T33" fmla="*/ 408 h 2297"/>
                    <a:gd name="T34" fmla="*/ 2245 w 2308"/>
                    <a:gd name="T35" fmla="*/ 516 h 2297"/>
                    <a:gd name="T36" fmla="*/ 2182 w 2308"/>
                    <a:gd name="T37" fmla="*/ 641 h 2297"/>
                    <a:gd name="T38" fmla="*/ 2152 w 2308"/>
                    <a:gd name="T39" fmla="*/ 749 h 2297"/>
                    <a:gd name="T40" fmla="*/ 2148 w 2308"/>
                    <a:gd name="T41" fmla="*/ 861 h 2297"/>
                    <a:gd name="T42" fmla="*/ 2074 w 2308"/>
                    <a:gd name="T43" fmla="*/ 977 h 2297"/>
                    <a:gd name="T44" fmla="*/ 2058 w 2308"/>
                    <a:gd name="T45" fmla="*/ 769 h 2297"/>
                    <a:gd name="T46" fmla="*/ 2094 w 2308"/>
                    <a:gd name="T47" fmla="*/ 623 h 2297"/>
                    <a:gd name="T48" fmla="*/ 2012 w 2308"/>
                    <a:gd name="T49" fmla="*/ 717 h 2297"/>
                    <a:gd name="T50" fmla="*/ 1716 w 2308"/>
                    <a:gd name="T51" fmla="*/ 861 h 2297"/>
                    <a:gd name="T52" fmla="*/ 1762 w 2308"/>
                    <a:gd name="T53" fmla="*/ 1127 h 2297"/>
                    <a:gd name="T54" fmla="*/ 1584 w 2308"/>
                    <a:gd name="T55" fmla="*/ 1263 h 2297"/>
                    <a:gd name="T56" fmla="*/ 1560 w 2308"/>
                    <a:gd name="T57" fmla="*/ 1445 h 2297"/>
                    <a:gd name="T58" fmla="*/ 1476 w 2308"/>
                    <a:gd name="T59" fmla="*/ 1329 h 2297"/>
                    <a:gd name="T60" fmla="*/ 1414 w 2308"/>
                    <a:gd name="T61" fmla="*/ 1251 h 2297"/>
                    <a:gd name="T62" fmla="*/ 1332 w 2308"/>
                    <a:gd name="T63" fmla="*/ 1349 h 2297"/>
                    <a:gd name="T64" fmla="*/ 1342 w 2308"/>
                    <a:gd name="T65" fmla="*/ 1383 h 2297"/>
                    <a:gd name="T66" fmla="*/ 1348 w 2308"/>
                    <a:gd name="T67" fmla="*/ 1517 h 2297"/>
                    <a:gd name="T68" fmla="*/ 1300 w 2308"/>
                    <a:gd name="T69" fmla="*/ 1663 h 2297"/>
                    <a:gd name="T70" fmla="*/ 1118 w 2308"/>
                    <a:gd name="T71" fmla="*/ 1769 h 2297"/>
                    <a:gd name="T72" fmla="*/ 940 w 2308"/>
                    <a:gd name="T73" fmla="*/ 1773 h 2297"/>
                    <a:gd name="T74" fmla="*/ 972 w 2308"/>
                    <a:gd name="T75" fmla="*/ 2031 h 2297"/>
                    <a:gd name="T76" fmla="*/ 840 w 2308"/>
                    <a:gd name="T77" fmla="*/ 2091 h 2297"/>
                    <a:gd name="T78" fmla="*/ 736 w 2308"/>
                    <a:gd name="T79" fmla="*/ 1943 h 2297"/>
                    <a:gd name="T80" fmla="*/ 800 w 2308"/>
                    <a:gd name="T81" fmla="*/ 2247 h 2297"/>
                    <a:gd name="T82" fmla="*/ 694 w 2308"/>
                    <a:gd name="T83" fmla="*/ 2085 h 2297"/>
                    <a:gd name="T84" fmla="*/ 690 w 2308"/>
                    <a:gd name="T85" fmla="*/ 1807 h 2297"/>
                    <a:gd name="T86" fmla="*/ 598 w 2308"/>
                    <a:gd name="T87" fmla="*/ 1565 h 2297"/>
                    <a:gd name="T88" fmla="*/ 43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404 w 2308"/>
                    <a:gd name="T107" fmla="*/ 515 h 2297"/>
                    <a:gd name="T108" fmla="*/ 386 w 2308"/>
                    <a:gd name="T109" fmla="*/ 673 h 2297"/>
                    <a:gd name="T110" fmla="*/ 378 w 2308"/>
                    <a:gd name="T111" fmla="*/ 733 h 2297"/>
                    <a:gd name="T112" fmla="*/ 498 w 2308"/>
                    <a:gd name="T113" fmla="*/ 599 h 2297"/>
                    <a:gd name="T114" fmla="*/ 494 w 2308"/>
                    <a:gd name="T115" fmla="*/ 411 h 2297"/>
                    <a:gd name="T116" fmla="*/ 500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0" name="Freeform 108">
                  <a:extLst>
                    <a:ext uri="{FF2B5EF4-FFF2-40B4-BE49-F238E27FC236}">
                      <a16:creationId xmlns:a16="http://schemas.microsoft.com/office/drawing/2014/main" id="{87AB00C9-178B-4BF7-B131-B88C98F44CE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10" y="2105"/>
                  <a:ext cx="58" cy="87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71 h 87"/>
                    <a:gd name="T14" fmla="*/ 38 w 58"/>
                    <a:gd name="T15" fmla="*/ 83 h 87"/>
                    <a:gd name="T16" fmla="*/ 26 w 58"/>
                    <a:gd name="T17" fmla="*/ 87 h 87"/>
                    <a:gd name="T18" fmla="*/ 12 w 58"/>
                    <a:gd name="T19" fmla="*/ 75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1" name="Freeform 109">
                  <a:extLst>
                    <a:ext uri="{FF2B5EF4-FFF2-40B4-BE49-F238E27FC236}">
                      <a16:creationId xmlns:a16="http://schemas.microsoft.com/office/drawing/2014/main" id="{F6ACFAB2-B471-4D9E-B032-6E20587FD39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40" y="1841"/>
                  <a:ext cx="279" cy="307"/>
                </a:xfrm>
                <a:custGeom>
                  <a:avLst/>
                  <a:gdLst>
                    <a:gd name="T0" fmla="*/ 44 w 279"/>
                    <a:gd name="T1" fmla="*/ 251 h 307"/>
                    <a:gd name="T2" fmla="*/ 28 w 279"/>
                    <a:gd name="T3" fmla="*/ 265 h 307"/>
                    <a:gd name="T4" fmla="*/ 10 w 279"/>
                    <a:gd name="T5" fmla="*/ 271 h 307"/>
                    <a:gd name="T6" fmla="*/ 4 w 279"/>
                    <a:gd name="T7" fmla="*/ 269 h 307"/>
                    <a:gd name="T8" fmla="*/ 0 w 279"/>
                    <a:gd name="T9" fmla="*/ 257 h 307"/>
                    <a:gd name="T10" fmla="*/ 22 w 279"/>
                    <a:gd name="T11" fmla="*/ 241 h 307"/>
                    <a:gd name="T12" fmla="*/ 34 w 279"/>
                    <a:gd name="T13" fmla="*/ 237 h 307"/>
                    <a:gd name="T14" fmla="*/ 48 w 279"/>
                    <a:gd name="T15" fmla="*/ 223 h 307"/>
                    <a:gd name="T16" fmla="*/ 66 w 279"/>
                    <a:gd name="T17" fmla="*/ 217 h 307"/>
                    <a:gd name="T18" fmla="*/ 82 w 279"/>
                    <a:gd name="T19" fmla="*/ 219 h 307"/>
                    <a:gd name="T20" fmla="*/ 94 w 279"/>
                    <a:gd name="T21" fmla="*/ 215 h 307"/>
                    <a:gd name="T22" fmla="*/ 104 w 279"/>
                    <a:gd name="T23" fmla="*/ 205 h 307"/>
                    <a:gd name="T24" fmla="*/ 122 w 279"/>
                    <a:gd name="T25" fmla="*/ 211 h 307"/>
                    <a:gd name="T26" fmla="*/ 128 w 279"/>
                    <a:gd name="T27" fmla="*/ 195 h 307"/>
                    <a:gd name="T28" fmla="*/ 146 w 279"/>
                    <a:gd name="T29" fmla="*/ 183 h 307"/>
                    <a:gd name="T30" fmla="*/ 142 w 279"/>
                    <a:gd name="T31" fmla="*/ 165 h 307"/>
                    <a:gd name="T32" fmla="*/ 154 w 279"/>
                    <a:gd name="T33" fmla="*/ 161 h 307"/>
                    <a:gd name="T34" fmla="*/ 166 w 279"/>
                    <a:gd name="T35" fmla="*/ 163 h 307"/>
                    <a:gd name="T36" fmla="*/ 170 w 279"/>
                    <a:gd name="T37" fmla="*/ 183 h 307"/>
                    <a:gd name="T38" fmla="*/ 194 w 279"/>
                    <a:gd name="T39" fmla="*/ 163 h 307"/>
                    <a:gd name="T40" fmla="*/ 180 w 279"/>
                    <a:gd name="T41" fmla="*/ 149 h 307"/>
                    <a:gd name="T42" fmla="*/ 192 w 279"/>
                    <a:gd name="T43" fmla="*/ 131 h 307"/>
                    <a:gd name="T44" fmla="*/ 208 w 279"/>
                    <a:gd name="T45" fmla="*/ 145 h 307"/>
                    <a:gd name="T46" fmla="*/ 228 w 279"/>
                    <a:gd name="T47" fmla="*/ 121 h 307"/>
                    <a:gd name="T48" fmla="*/ 224 w 279"/>
                    <a:gd name="T49" fmla="*/ 95 h 307"/>
                    <a:gd name="T50" fmla="*/ 232 w 279"/>
                    <a:gd name="T51" fmla="*/ 55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3 h 307"/>
                    <a:gd name="T66" fmla="*/ 266 w 279"/>
                    <a:gd name="T67" fmla="*/ 69 h 307"/>
                    <a:gd name="T68" fmla="*/ 276 w 279"/>
                    <a:gd name="T69" fmla="*/ 93 h 307"/>
                    <a:gd name="T70" fmla="*/ 262 w 279"/>
                    <a:gd name="T71" fmla="*/ 137 h 307"/>
                    <a:gd name="T72" fmla="*/ 246 w 279"/>
                    <a:gd name="T73" fmla="*/ 177 h 307"/>
                    <a:gd name="T74" fmla="*/ 240 w 279"/>
                    <a:gd name="T75" fmla="*/ 231 h 307"/>
                    <a:gd name="T76" fmla="*/ 220 w 279"/>
                    <a:gd name="T77" fmla="*/ 229 h 307"/>
                    <a:gd name="T78" fmla="*/ 206 w 279"/>
                    <a:gd name="T79" fmla="*/ 237 h 307"/>
                    <a:gd name="T80" fmla="*/ 188 w 279"/>
                    <a:gd name="T81" fmla="*/ 239 h 307"/>
                    <a:gd name="T82" fmla="*/ 168 w 279"/>
                    <a:gd name="T83" fmla="*/ 245 h 307"/>
                    <a:gd name="T84" fmla="*/ 150 w 279"/>
                    <a:gd name="T85" fmla="*/ 239 h 307"/>
                    <a:gd name="T86" fmla="*/ 140 w 279"/>
                    <a:gd name="T87" fmla="*/ 267 h 307"/>
                    <a:gd name="T88" fmla="*/ 130 w 279"/>
                    <a:gd name="T89" fmla="*/ 281 h 307"/>
                    <a:gd name="T90" fmla="*/ 110 w 279"/>
                    <a:gd name="T91" fmla="*/ 271 h 307"/>
                    <a:gd name="T92" fmla="*/ 104 w 279"/>
                    <a:gd name="T93" fmla="*/ 243 h 307"/>
                    <a:gd name="T94" fmla="*/ 82 w 279"/>
                    <a:gd name="T95" fmla="*/ 253 h 307"/>
                    <a:gd name="T96" fmla="*/ 64 w 279"/>
                    <a:gd name="T97" fmla="*/ 255 h 307"/>
                    <a:gd name="T98" fmla="*/ 50 w 279"/>
                    <a:gd name="T99" fmla="*/ 255 h 307"/>
                    <a:gd name="T100" fmla="*/ 52 w 279"/>
                    <a:gd name="T101" fmla="*/ 261 h 307"/>
                    <a:gd name="T102" fmla="*/ 50 w 279"/>
                    <a:gd name="T103" fmla="*/ 267 h 307"/>
                    <a:gd name="T104" fmla="*/ 80 w 279"/>
                    <a:gd name="T105" fmla="*/ 259 h 307"/>
                    <a:gd name="T106" fmla="*/ 86 w 279"/>
                    <a:gd name="T107" fmla="*/ 257 h 307"/>
                    <a:gd name="T108" fmla="*/ 98 w 279"/>
                    <a:gd name="T109" fmla="*/ 261 h 307"/>
                    <a:gd name="T110" fmla="*/ 96 w 279"/>
                    <a:gd name="T111" fmla="*/ 269 h 307"/>
                    <a:gd name="T112" fmla="*/ 80 w 279"/>
                    <a:gd name="T113" fmla="*/ 291 h 307"/>
                    <a:gd name="T114" fmla="*/ 60 w 279"/>
                    <a:gd name="T115" fmla="*/ 289 h 307"/>
                    <a:gd name="T116" fmla="*/ 50 w 279"/>
                    <a:gd name="T117" fmla="*/ 307 h 307"/>
                    <a:gd name="T118" fmla="*/ 36 w 279"/>
                    <a:gd name="T119" fmla="*/ 291 h 307"/>
                    <a:gd name="T120" fmla="*/ 44 w 279"/>
                    <a:gd name="T121" fmla="*/ 273 h 307"/>
                    <a:gd name="T122" fmla="*/ 40 w 279"/>
                    <a:gd name="T123" fmla="*/ 261 h 307"/>
                    <a:gd name="T124" fmla="*/ 44 w 279"/>
                    <a:gd name="T125" fmla="*/ 2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2" name="Freeform 110">
                  <a:extLst>
                    <a:ext uri="{FF2B5EF4-FFF2-40B4-BE49-F238E27FC236}">
                      <a16:creationId xmlns:a16="http://schemas.microsoft.com/office/drawing/2014/main" id="{59B3F156-6063-41DF-9F70-BF8DA65816F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3" y="1757"/>
                  <a:ext cx="138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79 w 138"/>
                    <a:gd name="T17" fmla="*/ 41 h 113"/>
                    <a:gd name="T18" fmla="*/ 99 w 138"/>
                    <a:gd name="T19" fmla="*/ 35 h 113"/>
                    <a:gd name="T20" fmla="*/ 113 w 138"/>
                    <a:gd name="T21" fmla="*/ 37 h 113"/>
                    <a:gd name="T22" fmla="*/ 127 w 138"/>
                    <a:gd name="T23" fmla="*/ 25 h 113"/>
                    <a:gd name="T24" fmla="*/ 125 w 138"/>
                    <a:gd name="T25" fmla="*/ 39 h 113"/>
                    <a:gd name="T26" fmla="*/ 111 w 138"/>
                    <a:gd name="T27" fmla="*/ 45 h 113"/>
                    <a:gd name="T28" fmla="*/ 109 w 138"/>
                    <a:gd name="T29" fmla="*/ 57 h 113"/>
                    <a:gd name="T30" fmla="*/ 95 w 138"/>
                    <a:gd name="T31" fmla="*/ 73 h 113"/>
                    <a:gd name="T32" fmla="*/ 83 w 138"/>
                    <a:gd name="T33" fmla="*/ 77 h 113"/>
                    <a:gd name="T34" fmla="*/ 73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3" name="Freeform 111">
                  <a:extLst>
                    <a:ext uri="{FF2B5EF4-FFF2-40B4-BE49-F238E27FC236}">
                      <a16:creationId xmlns:a16="http://schemas.microsoft.com/office/drawing/2014/main" id="{069A8E21-40D1-441D-BF43-F99007D3110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2" y="1742"/>
                  <a:ext cx="46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24 w 46"/>
                    <a:gd name="T3" fmla="*/ 0 h 34"/>
                    <a:gd name="T4" fmla="*/ 46 w 46"/>
                    <a:gd name="T5" fmla="*/ 16 h 34"/>
                    <a:gd name="T6" fmla="*/ 24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4" name="Freeform 112">
                  <a:extLst>
                    <a:ext uri="{FF2B5EF4-FFF2-40B4-BE49-F238E27FC236}">
                      <a16:creationId xmlns:a16="http://schemas.microsoft.com/office/drawing/2014/main" id="{B213BE06-A058-48F6-91C5-9DFB852E568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41" y="1699"/>
                  <a:ext cx="39" cy="47"/>
                </a:xfrm>
                <a:custGeom>
                  <a:avLst/>
                  <a:gdLst>
                    <a:gd name="T0" fmla="*/ 17 w 39"/>
                    <a:gd name="T1" fmla="*/ 43 h 47"/>
                    <a:gd name="T2" fmla="*/ 13 w 39"/>
                    <a:gd name="T3" fmla="*/ 17 h 47"/>
                    <a:gd name="T4" fmla="*/ 29 w 39"/>
                    <a:gd name="T5" fmla="*/ 19 h 47"/>
                    <a:gd name="T6" fmla="*/ 25 w 39"/>
                    <a:gd name="T7" fmla="*/ 33 h 47"/>
                    <a:gd name="T8" fmla="*/ 17 w 39"/>
                    <a:gd name="T9" fmla="*/ 4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5" name="Freeform 113">
                  <a:extLst>
                    <a:ext uri="{FF2B5EF4-FFF2-40B4-BE49-F238E27FC236}">
                      <a16:creationId xmlns:a16="http://schemas.microsoft.com/office/drawing/2014/main" id="{63B1DB33-1CE8-4F89-8388-45C4B8A95CB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5" y="1686"/>
                  <a:ext cx="25" cy="27"/>
                </a:xfrm>
                <a:custGeom>
                  <a:avLst/>
                  <a:gdLst>
                    <a:gd name="T0" fmla="*/ 11 w 25"/>
                    <a:gd name="T1" fmla="*/ 18 h 27"/>
                    <a:gd name="T2" fmla="*/ 7 w 25"/>
                    <a:gd name="T3" fmla="*/ 8 h 27"/>
                    <a:gd name="T4" fmla="*/ 19 w 25"/>
                    <a:gd name="T5" fmla="*/ 0 h 27"/>
                    <a:gd name="T6" fmla="*/ 11 w 25"/>
                    <a:gd name="T7" fmla="*/ 18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6" name="Freeform 114">
                  <a:extLst>
                    <a:ext uri="{FF2B5EF4-FFF2-40B4-BE49-F238E27FC236}">
                      <a16:creationId xmlns:a16="http://schemas.microsoft.com/office/drawing/2014/main" id="{371D063B-5D91-4792-9F89-13EF27CB8AB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9" y="1506"/>
                  <a:ext cx="62" cy="238"/>
                </a:xfrm>
                <a:custGeom>
                  <a:avLst/>
                  <a:gdLst>
                    <a:gd name="T0" fmla="*/ 3 w 62"/>
                    <a:gd name="T1" fmla="*/ 60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94 h 238"/>
                    <a:gd name="T12" fmla="*/ 57 w 62"/>
                    <a:gd name="T13" fmla="*/ 122 h 238"/>
                    <a:gd name="T14" fmla="*/ 61 w 62"/>
                    <a:gd name="T15" fmla="*/ 134 h 238"/>
                    <a:gd name="T16" fmla="*/ 51 w 62"/>
                    <a:gd name="T17" fmla="*/ 148 h 238"/>
                    <a:gd name="T18" fmla="*/ 39 w 62"/>
                    <a:gd name="T19" fmla="*/ 144 h 238"/>
                    <a:gd name="T20" fmla="*/ 27 w 62"/>
                    <a:gd name="T21" fmla="*/ 162 h 238"/>
                    <a:gd name="T22" fmla="*/ 51 w 62"/>
                    <a:gd name="T23" fmla="*/ 220 h 238"/>
                    <a:gd name="T24" fmla="*/ 35 w 62"/>
                    <a:gd name="T25" fmla="*/ 230 h 238"/>
                    <a:gd name="T26" fmla="*/ 11 w 62"/>
                    <a:gd name="T27" fmla="*/ 238 h 238"/>
                    <a:gd name="T28" fmla="*/ 11 w 62"/>
                    <a:gd name="T29" fmla="*/ 196 h 238"/>
                    <a:gd name="T30" fmla="*/ 9 w 62"/>
                    <a:gd name="T31" fmla="*/ 140 h 238"/>
                    <a:gd name="T32" fmla="*/ 19 w 62"/>
                    <a:gd name="T33" fmla="*/ 122 h 238"/>
                    <a:gd name="T34" fmla="*/ 1 w 62"/>
                    <a:gd name="T35" fmla="*/ 76 h 238"/>
                    <a:gd name="T36" fmla="*/ 3 w 62"/>
                    <a:gd name="T37" fmla="*/ 60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7" name="Freeform 115">
                  <a:extLst>
                    <a:ext uri="{FF2B5EF4-FFF2-40B4-BE49-F238E27FC236}">
                      <a16:creationId xmlns:a16="http://schemas.microsoft.com/office/drawing/2014/main" id="{88A4F8EE-D7E1-49D6-A760-AF2560931E0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18" y="2478"/>
                  <a:ext cx="47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36 w 47"/>
                    <a:gd name="T5" fmla="*/ 28 h 114"/>
                    <a:gd name="T6" fmla="*/ 38 w 47"/>
                    <a:gd name="T7" fmla="*/ 46 h 114"/>
                    <a:gd name="T8" fmla="*/ 42 w 47"/>
                    <a:gd name="T9" fmla="*/ 58 h 114"/>
                    <a:gd name="T10" fmla="*/ 26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8" name="Freeform 116">
                  <a:extLst>
                    <a:ext uri="{FF2B5EF4-FFF2-40B4-BE49-F238E27FC236}">
                      <a16:creationId xmlns:a16="http://schemas.microsoft.com/office/drawing/2014/main" id="{AC81CE53-7BA0-44EA-BBF0-D7B9685F2C0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94" y="1923"/>
                  <a:ext cx="55" cy="239"/>
                </a:xfrm>
                <a:custGeom>
                  <a:avLst/>
                  <a:gdLst>
                    <a:gd name="T0" fmla="*/ 24 w 55"/>
                    <a:gd name="T1" fmla="*/ 11 h 239"/>
                    <a:gd name="T2" fmla="*/ 28 w 55"/>
                    <a:gd name="T3" fmla="*/ 27 h 239"/>
                    <a:gd name="T4" fmla="*/ 32 w 55"/>
                    <a:gd name="T5" fmla="*/ 39 h 239"/>
                    <a:gd name="T6" fmla="*/ 48 w 55"/>
                    <a:gd name="T7" fmla="*/ 81 h 239"/>
                    <a:gd name="T8" fmla="*/ 44 w 55"/>
                    <a:gd name="T9" fmla="*/ 111 h 239"/>
                    <a:gd name="T10" fmla="*/ 22 w 55"/>
                    <a:gd name="T11" fmla="*/ 197 h 239"/>
                    <a:gd name="T12" fmla="*/ 10 w 55"/>
                    <a:gd name="T13" fmla="*/ 221 h 239"/>
                    <a:gd name="T14" fmla="*/ 2 w 55"/>
                    <a:gd name="T15" fmla="*/ 233 h 239"/>
                    <a:gd name="T16" fmla="*/ 0 w 55"/>
                    <a:gd name="T17" fmla="*/ 239 h 239"/>
                    <a:gd name="T18" fmla="*/ 2 w 55"/>
                    <a:gd name="T19" fmla="*/ 123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09" name="Freeform 117">
                  <a:extLst>
                    <a:ext uri="{FF2B5EF4-FFF2-40B4-BE49-F238E27FC236}">
                      <a16:creationId xmlns:a16="http://schemas.microsoft.com/office/drawing/2014/main" id="{300A1712-C9AF-4784-8296-28B56014B03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7" y="2741"/>
                  <a:ext cx="291" cy="399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207 h 399"/>
                    <a:gd name="T26" fmla="*/ 215 w 291"/>
                    <a:gd name="T27" fmla="*/ 219 h 399"/>
                    <a:gd name="T28" fmla="*/ 241 w 291"/>
                    <a:gd name="T29" fmla="*/ 239 h 399"/>
                    <a:gd name="T30" fmla="*/ 227 w 291"/>
                    <a:gd name="T31" fmla="*/ 239 h 399"/>
                    <a:gd name="T32" fmla="*/ 215 w 291"/>
                    <a:gd name="T33" fmla="*/ 231 h 399"/>
                    <a:gd name="T34" fmla="*/ 205 w 291"/>
                    <a:gd name="T35" fmla="*/ 239 h 399"/>
                    <a:gd name="T36" fmla="*/ 221 w 291"/>
                    <a:gd name="T37" fmla="*/ 255 h 399"/>
                    <a:gd name="T38" fmla="*/ 237 w 291"/>
                    <a:gd name="T39" fmla="*/ 285 h 399"/>
                    <a:gd name="T40" fmla="*/ 241 w 291"/>
                    <a:gd name="T41" fmla="*/ 297 h 399"/>
                    <a:gd name="T42" fmla="*/ 253 w 291"/>
                    <a:gd name="T43" fmla="*/ 307 h 399"/>
                    <a:gd name="T44" fmla="*/ 255 w 291"/>
                    <a:gd name="T45" fmla="*/ 289 h 399"/>
                    <a:gd name="T46" fmla="*/ 271 w 291"/>
                    <a:gd name="T47" fmla="*/ 283 h 399"/>
                    <a:gd name="T48" fmla="*/ 273 w 291"/>
                    <a:gd name="T49" fmla="*/ 295 h 399"/>
                    <a:gd name="T50" fmla="*/ 279 w 291"/>
                    <a:gd name="T51" fmla="*/ 299 h 399"/>
                    <a:gd name="T52" fmla="*/ 291 w 291"/>
                    <a:gd name="T53" fmla="*/ 311 h 399"/>
                    <a:gd name="T54" fmla="*/ 275 w 291"/>
                    <a:gd name="T55" fmla="*/ 315 h 399"/>
                    <a:gd name="T56" fmla="*/ 277 w 291"/>
                    <a:gd name="T57" fmla="*/ 335 h 399"/>
                    <a:gd name="T58" fmla="*/ 281 w 291"/>
                    <a:gd name="T59" fmla="*/ 367 h 399"/>
                    <a:gd name="T60" fmla="*/ 273 w 291"/>
                    <a:gd name="T61" fmla="*/ 393 h 399"/>
                    <a:gd name="T62" fmla="*/ 271 w 291"/>
                    <a:gd name="T63" fmla="*/ 399 h 399"/>
                    <a:gd name="T64" fmla="*/ 257 w 291"/>
                    <a:gd name="T65" fmla="*/ 385 h 399"/>
                    <a:gd name="T66" fmla="*/ 239 w 291"/>
                    <a:gd name="T67" fmla="*/ 379 h 399"/>
                    <a:gd name="T68" fmla="*/ 213 w 291"/>
                    <a:gd name="T69" fmla="*/ 355 h 399"/>
                    <a:gd name="T70" fmla="*/ 201 w 291"/>
                    <a:gd name="T71" fmla="*/ 347 h 399"/>
                    <a:gd name="T72" fmla="*/ 189 w 291"/>
                    <a:gd name="T73" fmla="*/ 333 h 399"/>
                    <a:gd name="T74" fmla="*/ 175 w 291"/>
                    <a:gd name="T75" fmla="*/ 315 h 399"/>
                    <a:gd name="T76" fmla="*/ 153 w 291"/>
                    <a:gd name="T77" fmla="*/ 281 h 399"/>
                    <a:gd name="T78" fmla="*/ 133 w 291"/>
                    <a:gd name="T79" fmla="*/ 245 h 399"/>
                    <a:gd name="T80" fmla="*/ 117 w 291"/>
                    <a:gd name="T81" fmla="*/ 20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0" name="Freeform 118">
                  <a:extLst>
                    <a:ext uri="{FF2B5EF4-FFF2-40B4-BE49-F238E27FC236}">
                      <a16:creationId xmlns:a16="http://schemas.microsoft.com/office/drawing/2014/main" id="{B2BD5717-A282-4D2E-A80C-A638548D298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34" y="2825"/>
                  <a:ext cx="31" cy="33"/>
                </a:xfrm>
                <a:custGeom>
                  <a:avLst/>
                  <a:gdLst>
                    <a:gd name="T0" fmla="*/ 18 w 31"/>
                    <a:gd name="T1" fmla="*/ 21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21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1" name="Freeform 119">
                  <a:extLst>
                    <a:ext uri="{FF2B5EF4-FFF2-40B4-BE49-F238E27FC236}">
                      <a16:creationId xmlns:a16="http://schemas.microsoft.com/office/drawing/2014/main" id="{34AD4F63-DEB8-4215-8D17-1EB55DE1983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72" y="2876"/>
                  <a:ext cx="28" cy="34"/>
                </a:xfrm>
                <a:custGeom>
                  <a:avLst/>
                  <a:gdLst>
                    <a:gd name="T0" fmla="*/ 16 w 28"/>
                    <a:gd name="T1" fmla="*/ 28 h 34"/>
                    <a:gd name="T2" fmla="*/ 0 w 28"/>
                    <a:gd name="T3" fmla="*/ 12 h 34"/>
                    <a:gd name="T4" fmla="*/ 14 w 28"/>
                    <a:gd name="T5" fmla="*/ 6 h 34"/>
                    <a:gd name="T6" fmla="*/ 28 w 28"/>
                    <a:gd name="T7" fmla="*/ 30 h 34"/>
                    <a:gd name="T8" fmla="*/ 1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2" name="Freeform 120">
                  <a:extLst>
                    <a:ext uri="{FF2B5EF4-FFF2-40B4-BE49-F238E27FC236}">
                      <a16:creationId xmlns:a16="http://schemas.microsoft.com/office/drawing/2014/main" id="{C0F7738C-F761-48D5-8E9C-297AF2BA957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902" y="2956"/>
                  <a:ext cx="28" cy="23"/>
                </a:xfrm>
                <a:custGeom>
                  <a:avLst/>
                  <a:gdLst>
                    <a:gd name="T0" fmla="*/ 14 w 28"/>
                    <a:gd name="T1" fmla="*/ 20 h 23"/>
                    <a:gd name="T2" fmla="*/ 14 w 28"/>
                    <a:gd name="T3" fmla="*/ 0 h 23"/>
                    <a:gd name="T4" fmla="*/ 28 w 28"/>
                    <a:gd name="T5" fmla="*/ 14 h 23"/>
                    <a:gd name="T6" fmla="*/ 26 w 28"/>
                    <a:gd name="T7" fmla="*/ 22 h 23"/>
                    <a:gd name="T8" fmla="*/ 14 w 28"/>
                    <a:gd name="T9" fmla="*/ 2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3" name="Freeform 121">
                  <a:extLst>
                    <a:ext uri="{FF2B5EF4-FFF2-40B4-BE49-F238E27FC236}">
                      <a16:creationId xmlns:a16="http://schemas.microsoft.com/office/drawing/2014/main" id="{F6EB61C8-5B5F-4F8D-81DE-917D6C743E3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08" y="2448"/>
                  <a:ext cx="77" cy="60"/>
                </a:xfrm>
                <a:custGeom>
                  <a:avLst/>
                  <a:gdLst>
                    <a:gd name="T0" fmla="*/ 14 w 77"/>
                    <a:gd name="T1" fmla="*/ 54 h 60"/>
                    <a:gd name="T2" fmla="*/ 0 w 77"/>
                    <a:gd name="T3" fmla="*/ 40 h 60"/>
                    <a:gd name="T4" fmla="*/ 20 w 77"/>
                    <a:gd name="T5" fmla="*/ 10 h 60"/>
                    <a:gd name="T6" fmla="*/ 30 w 77"/>
                    <a:gd name="T7" fmla="*/ 2 h 60"/>
                    <a:gd name="T8" fmla="*/ 42 w 77"/>
                    <a:gd name="T9" fmla="*/ 6 h 60"/>
                    <a:gd name="T10" fmla="*/ 62 w 77"/>
                    <a:gd name="T11" fmla="*/ 4 h 60"/>
                    <a:gd name="T12" fmla="*/ 74 w 77"/>
                    <a:gd name="T13" fmla="*/ 12 h 60"/>
                    <a:gd name="T14" fmla="*/ 68 w 77"/>
                    <a:gd name="T15" fmla="*/ 32 h 60"/>
                    <a:gd name="T16" fmla="*/ 46 w 77"/>
                    <a:gd name="T17" fmla="*/ 44 h 60"/>
                    <a:gd name="T18" fmla="*/ 40 w 77"/>
                    <a:gd name="T19" fmla="*/ 56 h 60"/>
                    <a:gd name="T20" fmla="*/ 28 w 77"/>
                    <a:gd name="T21" fmla="*/ 60 h 60"/>
                    <a:gd name="T22" fmla="*/ 14 w 77"/>
                    <a:gd name="T23" fmla="*/ 54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4" name="Freeform 122">
                  <a:extLst>
                    <a:ext uri="{FF2B5EF4-FFF2-40B4-BE49-F238E27FC236}">
                      <a16:creationId xmlns:a16="http://schemas.microsoft.com/office/drawing/2014/main" id="{8EC8A788-3723-432D-9364-75870219F7A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31" y="2342"/>
                  <a:ext cx="59" cy="102"/>
                </a:xfrm>
                <a:custGeom>
                  <a:avLst/>
                  <a:gdLst>
                    <a:gd name="T0" fmla="*/ 35 w 59"/>
                    <a:gd name="T1" fmla="*/ 60 h 102"/>
                    <a:gd name="T2" fmla="*/ 39 w 59"/>
                    <a:gd name="T3" fmla="*/ 78 h 102"/>
                    <a:gd name="T4" fmla="*/ 37 w 59"/>
                    <a:gd name="T5" fmla="*/ 84 h 102"/>
                    <a:gd name="T6" fmla="*/ 33 w 59"/>
                    <a:gd name="T7" fmla="*/ 90 h 102"/>
                    <a:gd name="T8" fmla="*/ 29 w 59"/>
                    <a:gd name="T9" fmla="*/ 102 h 102"/>
                    <a:gd name="T10" fmla="*/ 3 w 59"/>
                    <a:gd name="T11" fmla="*/ 78 h 102"/>
                    <a:gd name="T12" fmla="*/ 9 w 59"/>
                    <a:gd name="T13" fmla="*/ 64 h 102"/>
                    <a:gd name="T14" fmla="*/ 7 w 59"/>
                    <a:gd name="T15" fmla="*/ 46 h 102"/>
                    <a:gd name="T16" fmla="*/ 21 w 59"/>
                    <a:gd name="T17" fmla="*/ 30 h 102"/>
                    <a:gd name="T18" fmla="*/ 43 w 59"/>
                    <a:gd name="T19" fmla="*/ 0 h 102"/>
                    <a:gd name="T20" fmla="*/ 49 w 59"/>
                    <a:gd name="T21" fmla="*/ 14 h 102"/>
                    <a:gd name="T22" fmla="*/ 51 w 59"/>
                    <a:gd name="T23" fmla="*/ 34 h 102"/>
                    <a:gd name="T24" fmla="*/ 39 w 59"/>
                    <a:gd name="T25" fmla="*/ 66 h 102"/>
                    <a:gd name="T26" fmla="*/ 35 w 59"/>
                    <a:gd name="T27" fmla="*/ 60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5" name="Freeform 123">
                  <a:extLst>
                    <a:ext uri="{FF2B5EF4-FFF2-40B4-BE49-F238E27FC236}">
                      <a16:creationId xmlns:a16="http://schemas.microsoft.com/office/drawing/2014/main" id="{C813CDA5-8D6E-4BBB-881B-050F42CB31C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8" y="2316"/>
                  <a:ext cx="35" cy="32"/>
                </a:xfrm>
                <a:custGeom>
                  <a:avLst/>
                  <a:gdLst>
                    <a:gd name="T0" fmla="*/ 4 w 35"/>
                    <a:gd name="T1" fmla="*/ 22 h 32"/>
                    <a:gd name="T2" fmla="*/ 20 w 35"/>
                    <a:gd name="T3" fmla="*/ 0 h 32"/>
                    <a:gd name="T4" fmla="*/ 12 w 35"/>
                    <a:gd name="T5" fmla="*/ 22 h 32"/>
                    <a:gd name="T6" fmla="*/ 4 w 35"/>
                    <a:gd name="T7" fmla="*/ 2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6016" name="Freeform 124">
                  <a:extLst>
                    <a:ext uri="{FF2B5EF4-FFF2-40B4-BE49-F238E27FC236}">
                      <a16:creationId xmlns:a16="http://schemas.microsoft.com/office/drawing/2014/main" id="{8D6C147E-B3CF-46E9-9039-02CC81224C6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0" cy="16"/>
                </a:xfrm>
                <a:custGeom>
                  <a:avLst/>
                  <a:gdLst>
                    <a:gd name="T0" fmla="*/ 4 w 30"/>
                    <a:gd name="T1" fmla="*/ 12 h 16"/>
                    <a:gd name="T2" fmla="*/ 14 w 30"/>
                    <a:gd name="T3" fmla="*/ 0 h 16"/>
                    <a:gd name="T4" fmla="*/ 6 w 30"/>
                    <a:gd name="T5" fmla="*/ 14 h 16"/>
                    <a:gd name="T6" fmla="*/ 0 w 30"/>
                    <a:gd name="T7" fmla="*/ 16 h 16"/>
                    <a:gd name="T8" fmla="*/ 4 w 30"/>
                    <a:gd name="T9" fmla="*/ 12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  <p:grpSp>
            <p:nvGrpSpPr>
              <p:cNvPr id="36878" name="Group 125">
                <a:extLst>
                  <a:ext uri="{FF2B5EF4-FFF2-40B4-BE49-F238E27FC236}">
                    <a16:creationId xmlns:a16="http://schemas.microsoft.com/office/drawing/2014/main" id="{E05D321F-154E-40D8-A837-C953824F28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6" y="459"/>
                <a:ext cx="3318" cy="3405"/>
                <a:chOff x="1186" y="459"/>
                <a:chExt cx="3318" cy="3405"/>
              </a:xfrm>
            </p:grpSpPr>
            <p:sp>
              <p:nvSpPr>
                <p:cNvPr id="35855" name="Freeform 126">
                  <a:extLst>
                    <a:ext uri="{FF2B5EF4-FFF2-40B4-BE49-F238E27FC236}">
                      <a16:creationId xmlns:a16="http://schemas.microsoft.com/office/drawing/2014/main" id="{081824FD-263A-4D3F-805F-B6837C64DB2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78" y="2849"/>
                  <a:ext cx="292" cy="274"/>
                </a:xfrm>
                <a:custGeom>
                  <a:avLst/>
                  <a:gdLst>
                    <a:gd name="T0" fmla="*/ 69 w 292"/>
                    <a:gd name="T1" fmla="*/ 73 h 274"/>
                    <a:gd name="T2" fmla="*/ 102 w 292"/>
                    <a:gd name="T3" fmla="*/ 79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70 h 274"/>
                    <a:gd name="T26" fmla="*/ 240 w 292"/>
                    <a:gd name="T27" fmla="*/ 97 h 274"/>
                    <a:gd name="T28" fmla="*/ 249 w 292"/>
                    <a:gd name="T29" fmla="*/ 124 h 274"/>
                    <a:gd name="T30" fmla="*/ 270 w 292"/>
                    <a:gd name="T31" fmla="*/ 145 h 274"/>
                    <a:gd name="T32" fmla="*/ 252 w 292"/>
                    <a:gd name="T33" fmla="*/ 169 h 274"/>
                    <a:gd name="T34" fmla="*/ 237 w 292"/>
                    <a:gd name="T35" fmla="*/ 196 h 274"/>
                    <a:gd name="T36" fmla="*/ 219 w 292"/>
                    <a:gd name="T37" fmla="*/ 205 h 274"/>
                    <a:gd name="T38" fmla="*/ 201 w 292"/>
                    <a:gd name="T39" fmla="*/ 256 h 274"/>
                    <a:gd name="T40" fmla="*/ 165 w 292"/>
                    <a:gd name="T41" fmla="*/ 274 h 274"/>
                    <a:gd name="T42" fmla="*/ 156 w 292"/>
                    <a:gd name="T43" fmla="*/ 271 h 274"/>
                    <a:gd name="T44" fmla="*/ 153 w 292"/>
                    <a:gd name="T45" fmla="*/ 262 h 274"/>
                    <a:gd name="T46" fmla="*/ 135 w 292"/>
                    <a:gd name="T47" fmla="*/ 256 h 274"/>
                    <a:gd name="T48" fmla="*/ 120 w 292"/>
                    <a:gd name="T49" fmla="*/ 241 h 274"/>
                    <a:gd name="T50" fmla="*/ 102 w 292"/>
                    <a:gd name="T51" fmla="*/ 247 h 274"/>
                    <a:gd name="T52" fmla="*/ 81 w 292"/>
                    <a:gd name="T53" fmla="*/ 241 h 274"/>
                    <a:gd name="T54" fmla="*/ 78 w 292"/>
                    <a:gd name="T55" fmla="*/ 232 h 274"/>
                    <a:gd name="T56" fmla="*/ 69 w 292"/>
                    <a:gd name="T57" fmla="*/ 226 h 274"/>
                    <a:gd name="T58" fmla="*/ 42 w 292"/>
                    <a:gd name="T59" fmla="*/ 223 h 274"/>
                    <a:gd name="T60" fmla="*/ 33 w 292"/>
                    <a:gd name="T61" fmla="*/ 175 h 274"/>
                    <a:gd name="T62" fmla="*/ 15 w 292"/>
                    <a:gd name="T63" fmla="*/ 169 h 274"/>
                    <a:gd name="T64" fmla="*/ 0 w 292"/>
                    <a:gd name="T65" fmla="*/ 118 h 274"/>
                    <a:gd name="T66" fmla="*/ 18 w 292"/>
                    <a:gd name="T67" fmla="*/ 82 h 274"/>
                    <a:gd name="T68" fmla="*/ 57 w 292"/>
                    <a:gd name="T69" fmla="*/ 100 h 274"/>
                    <a:gd name="T70" fmla="*/ 69 w 292"/>
                    <a:gd name="T71" fmla="*/ 73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56" name="Freeform 127">
                  <a:extLst>
                    <a:ext uri="{FF2B5EF4-FFF2-40B4-BE49-F238E27FC236}">
                      <a16:creationId xmlns:a16="http://schemas.microsoft.com/office/drawing/2014/main" id="{E2B23264-BDA4-4902-AC51-68D3B3DDAFE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88" y="3114"/>
                  <a:ext cx="384" cy="144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45 h 144"/>
                    <a:gd name="T8" fmla="*/ 126 w 384"/>
                    <a:gd name="T9" fmla="*/ 51 h 144"/>
                    <a:gd name="T10" fmla="*/ 153 w 384"/>
                    <a:gd name="T11" fmla="*/ 48 h 144"/>
                    <a:gd name="T12" fmla="*/ 201 w 384"/>
                    <a:gd name="T13" fmla="*/ 66 h 144"/>
                    <a:gd name="T14" fmla="*/ 228 w 384"/>
                    <a:gd name="T15" fmla="*/ 78 h 144"/>
                    <a:gd name="T16" fmla="*/ 234 w 384"/>
                    <a:gd name="T17" fmla="*/ 99 h 144"/>
                    <a:gd name="T18" fmla="*/ 297 w 384"/>
                    <a:gd name="T19" fmla="*/ 117 h 144"/>
                    <a:gd name="T20" fmla="*/ 324 w 384"/>
                    <a:gd name="T21" fmla="*/ 126 h 144"/>
                    <a:gd name="T22" fmla="*/ 384 w 384"/>
                    <a:gd name="T23" fmla="*/ 135 h 144"/>
                    <a:gd name="T24" fmla="*/ 342 w 384"/>
                    <a:gd name="T25" fmla="*/ 135 h 144"/>
                    <a:gd name="T26" fmla="*/ 267 w 384"/>
                    <a:gd name="T27" fmla="*/ 117 h 144"/>
                    <a:gd name="T28" fmla="*/ 240 w 384"/>
                    <a:gd name="T29" fmla="*/ 105 h 144"/>
                    <a:gd name="T30" fmla="*/ 189 w 384"/>
                    <a:gd name="T31" fmla="*/ 102 h 144"/>
                    <a:gd name="T32" fmla="*/ 144 w 384"/>
                    <a:gd name="T33" fmla="*/ 87 h 144"/>
                    <a:gd name="T34" fmla="*/ 75 w 384"/>
                    <a:gd name="T35" fmla="*/ 63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57" name="Freeform 128">
                  <a:extLst>
                    <a:ext uri="{FF2B5EF4-FFF2-40B4-BE49-F238E27FC236}">
                      <a16:creationId xmlns:a16="http://schemas.microsoft.com/office/drawing/2014/main" id="{E64720D7-C1B1-40D2-BE02-DFF853CB0DB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33" y="3042"/>
                  <a:ext cx="30" cy="24"/>
                </a:xfrm>
                <a:custGeom>
                  <a:avLst/>
                  <a:gdLst>
                    <a:gd name="T0" fmla="*/ 18 w 30"/>
                    <a:gd name="T1" fmla="*/ 24 h 24"/>
                    <a:gd name="T2" fmla="*/ 9 w 30"/>
                    <a:gd name="T3" fmla="*/ 0 h 24"/>
                    <a:gd name="T4" fmla="*/ 18 w 30"/>
                    <a:gd name="T5" fmla="*/ 24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58" name="Freeform 129">
                  <a:extLst>
                    <a:ext uri="{FF2B5EF4-FFF2-40B4-BE49-F238E27FC236}">
                      <a16:creationId xmlns:a16="http://schemas.microsoft.com/office/drawing/2014/main" id="{D54D8F98-3D16-45E0-B094-E4EF32A7124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28" y="2730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59" name="Freeform 130">
                  <a:extLst>
                    <a:ext uri="{FF2B5EF4-FFF2-40B4-BE49-F238E27FC236}">
                      <a16:creationId xmlns:a16="http://schemas.microsoft.com/office/drawing/2014/main" id="{D984CBB1-61E1-46AF-BD0F-966FDDB1410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98" y="2523"/>
                  <a:ext cx="163" cy="279"/>
                </a:xfrm>
                <a:custGeom>
                  <a:avLst/>
                  <a:gdLst>
                    <a:gd name="T0" fmla="*/ 31 w 163"/>
                    <a:gd name="T1" fmla="*/ 126 h 279"/>
                    <a:gd name="T2" fmla="*/ 19 w 163"/>
                    <a:gd name="T3" fmla="*/ 105 h 279"/>
                    <a:gd name="T4" fmla="*/ 16 w 163"/>
                    <a:gd name="T5" fmla="*/ 72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81 h 279"/>
                    <a:gd name="T12" fmla="*/ 49 w 163"/>
                    <a:gd name="T13" fmla="*/ 99 h 279"/>
                    <a:gd name="T14" fmla="*/ 43 w 163"/>
                    <a:gd name="T15" fmla="*/ 117 h 279"/>
                    <a:gd name="T16" fmla="*/ 64 w 163"/>
                    <a:gd name="T17" fmla="*/ 135 h 279"/>
                    <a:gd name="T18" fmla="*/ 100 w 163"/>
                    <a:gd name="T19" fmla="*/ 144 h 279"/>
                    <a:gd name="T20" fmla="*/ 115 w 163"/>
                    <a:gd name="T21" fmla="*/ 141 h 279"/>
                    <a:gd name="T22" fmla="*/ 124 w 163"/>
                    <a:gd name="T23" fmla="*/ 153 h 279"/>
                    <a:gd name="T24" fmla="*/ 106 w 163"/>
                    <a:gd name="T25" fmla="*/ 156 h 279"/>
                    <a:gd name="T26" fmla="*/ 145 w 163"/>
                    <a:gd name="T27" fmla="*/ 186 h 279"/>
                    <a:gd name="T28" fmla="*/ 163 w 163"/>
                    <a:gd name="T29" fmla="*/ 210 h 279"/>
                    <a:gd name="T30" fmla="*/ 148 w 163"/>
                    <a:gd name="T31" fmla="*/ 231 h 279"/>
                    <a:gd name="T32" fmla="*/ 124 w 163"/>
                    <a:gd name="T33" fmla="*/ 228 h 279"/>
                    <a:gd name="T34" fmla="*/ 127 w 163"/>
                    <a:gd name="T35" fmla="*/ 258 h 279"/>
                    <a:gd name="T36" fmla="*/ 100 w 163"/>
                    <a:gd name="T37" fmla="*/ 252 h 279"/>
                    <a:gd name="T38" fmla="*/ 97 w 163"/>
                    <a:gd name="T39" fmla="*/ 264 h 279"/>
                    <a:gd name="T40" fmla="*/ 79 w 163"/>
                    <a:gd name="T41" fmla="*/ 270 h 279"/>
                    <a:gd name="T42" fmla="*/ 88 w 163"/>
                    <a:gd name="T43" fmla="*/ 234 h 279"/>
                    <a:gd name="T44" fmla="*/ 109 w 163"/>
                    <a:gd name="T45" fmla="*/ 228 h 279"/>
                    <a:gd name="T46" fmla="*/ 136 w 163"/>
                    <a:gd name="T47" fmla="*/ 219 h 279"/>
                    <a:gd name="T48" fmla="*/ 139 w 163"/>
                    <a:gd name="T49" fmla="*/ 210 h 279"/>
                    <a:gd name="T50" fmla="*/ 127 w 163"/>
                    <a:gd name="T51" fmla="*/ 192 h 279"/>
                    <a:gd name="T52" fmla="*/ 118 w 163"/>
                    <a:gd name="T53" fmla="*/ 195 h 279"/>
                    <a:gd name="T54" fmla="*/ 121 w 163"/>
                    <a:gd name="T55" fmla="*/ 204 h 279"/>
                    <a:gd name="T56" fmla="*/ 88 w 163"/>
                    <a:gd name="T57" fmla="*/ 195 h 279"/>
                    <a:gd name="T58" fmla="*/ 76 w 163"/>
                    <a:gd name="T59" fmla="*/ 156 h 279"/>
                    <a:gd name="T60" fmla="*/ 49 w 163"/>
                    <a:gd name="T61" fmla="*/ 150 h 279"/>
                    <a:gd name="T62" fmla="*/ 40 w 163"/>
                    <a:gd name="T63" fmla="*/ 180 h 279"/>
                    <a:gd name="T64" fmla="*/ 13 w 163"/>
                    <a:gd name="T65" fmla="*/ 162 h 279"/>
                    <a:gd name="T66" fmla="*/ 16 w 163"/>
                    <a:gd name="T67" fmla="*/ 150 h 279"/>
                    <a:gd name="T68" fmla="*/ 25 w 163"/>
                    <a:gd name="T69" fmla="*/ 141 h 279"/>
                    <a:gd name="T70" fmla="*/ 28 w 163"/>
                    <a:gd name="T71" fmla="*/ 123 h 279"/>
                    <a:gd name="T72" fmla="*/ 31 w 163"/>
                    <a:gd name="T73" fmla="*/ 126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0" name="Freeform 131">
                  <a:extLst>
                    <a:ext uri="{FF2B5EF4-FFF2-40B4-BE49-F238E27FC236}">
                      <a16:creationId xmlns:a16="http://schemas.microsoft.com/office/drawing/2014/main" id="{09DBD280-940E-408A-BE02-7693A7C54E1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41" y="2799"/>
                  <a:ext cx="153" cy="99"/>
                </a:xfrm>
                <a:custGeom>
                  <a:avLst/>
                  <a:gdLst>
                    <a:gd name="T0" fmla="*/ 3 w 153"/>
                    <a:gd name="T1" fmla="*/ 54 h 99"/>
                    <a:gd name="T2" fmla="*/ 36 w 153"/>
                    <a:gd name="T3" fmla="*/ 30 h 99"/>
                    <a:gd name="T4" fmla="*/ 63 w 153"/>
                    <a:gd name="T5" fmla="*/ 24 h 99"/>
                    <a:gd name="T6" fmla="*/ 69 w 153"/>
                    <a:gd name="T7" fmla="*/ 33 h 99"/>
                    <a:gd name="T8" fmla="*/ 105 w 153"/>
                    <a:gd name="T9" fmla="*/ 12 h 99"/>
                    <a:gd name="T10" fmla="*/ 123 w 153"/>
                    <a:gd name="T11" fmla="*/ 0 h 99"/>
                    <a:gd name="T12" fmla="*/ 147 w 153"/>
                    <a:gd name="T13" fmla="*/ 30 h 99"/>
                    <a:gd name="T14" fmla="*/ 132 w 153"/>
                    <a:gd name="T15" fmla="*/ 84 h 99"/>
                    <a:gd name="T16" fmla="*/ 102 w 153"/>
                    <a:gd name="T17" fmla="*/ 99 h 99"/>
                    <a:gd name="T18" fmla="*/ 75 w 153"/>
                    <a:gd name="T19" fmla="*/ 84 h 99"/>
                    <a:gd name="T20" fmla="*/ 63 w 153"/>
                    <a:gd name="T21" fmla="*/ 48 h 99"/>
                    <a:gd name="T22" fmla="*/ 45 w 153"/>
                    <a:gd name="T23" fmla="*/ 57 h 99"/>
                    <a:gd name="T24" fmla="*/ 27 w 153"/>
                    <a:gd name="T25" fmla="*/ 51 h 99"/>
                    <a:gd name="T26" fmla="*/ 0 w 153"/>
                    <a:gd name="T27" fmla="*/ 66 h 99"/>
                    <a:gd name="T28" fmla="*/ 3 w 153"/>
                    <a:gd name="T29" fmla="*/ 54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1" name="Freeform 132">
                  <a:extLst>
                    <a:ext uri="{FF2B5EF4-FFF2-40B4-BE49-F238E27FC236}">
                      <a16:creationId xmlns:a16="http://schemas.microsoft.com/office/drawing/2014/main" id="{E927FB96-057F-4D95-91DB-A1812B33EC2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52" y="2720"/>
                  <a:ext cx="29" cy="43"/>
                </a:xfrm>
                <a:custGeom>
                  <a:avLst/>
                  <a:gdLst>
                    <a:gd name="T0" fmla="*/ 1 w 29"/>
                    <a:gd name="T1" fmla="*/ 34 h 43"/>
                    <a:gd name="T2" fmla="*/ 22 w 29"/>
                    <a:gd name="T3" fmla="*/ 13 h 43"/>
                    <a:gd name="T4" fmla="*/ 19 w 29"/>
                    <a:gd name="T5" fmla="*/ 31 h 43"/>
                    <a:gd name="T6" fmla="*/ 1 w 29"/>
                    <a:gd name="T7" fmla="*/ 34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2" name="Freeform 133">
                  <a:extLst>
                    <a:ext uri="{FF2B5EF4-FFF2-40B4-BE49-F238E27FC236}">
                      <a16:creationId xmlns:a16="http://schemas.microsoft.com/office/drawing/2014/main" id="{70163CC5-EA22-46F8-A548-879CAE3C0E5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2" y="3000"/>
                  <a:ext cx="48" cy="81"/>
                </a:xfrm>
                <a:custGeom>
                  <a:avLst/>
                  <a:gdLst>
                    <a:gd name="T0" fmla="*/ 24 w 48"/>
                    <a:gd name="T1" fmla="*/ 81 h 81"/>
                    <a:gd name="T2" fmla="*/ 0 w 48"/>
                    <a:gd name="T3" fmla="*/ 63 h 81"/>
                    <a:gd name="T4" fmla="*/ 0 w 48"/>
                    <a:gd name="T5" fmla="*/ 33 h 81"/>
                    <a:gd name="T6" fmla="*/ 12 w 48"/>
                    <a:gd name="T7" fmla="*/ 0 h 81"/>
                    <a:gd name="T8" fmla="*/ 21 w 48"/>
                    <a:gd name="T9" fmla="*/ 21 h 81"/>
                    <a:gd name="T10" fmla="*/ 24 w 48"/>
                    <a:gd name="T11" fmla="*/ 42 h 81"/>
                    <a:gd name="T12" fmla="*/ 24 w 48"/>
                    <a:gd name="T13" fmla="*/ 60 h 81"/>
                    <a:gd name="T14" fmla="*/ 24 w 48"/>
                    <a:gd name="T15" fmla="*/ 81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3" name="Freeform 134">
                  <a:extLst>
                    <a:ext uri="{FF2B5EF4-FFF2-40B4-BE49-F238E27FC236}">
                      <a16:creationId xmlns:a16="http://schemas.microsoft.com/office/drawing/2014/main" id="{BDE9105E-4F9A-4008-97DD-980073C306D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70" y="3141"/>
                  <a:ext cx="38" cy="15"/>
                </a:xfrm>
                <a:custGeom>
                  <a:avLst/>
                  <a:gdLst>
                    <a:gd name="T0" fmla="*/ 24 w 38"/>
                    <a:gd name="T1" fmla="*/ 15 h 15"/>
                    <a:gd name="T2" fmla="*/ 18 w 38"/>
                    <a:gd name="T3" fmla="*/ 0 h 15"/>
                    <a:gd name="T4" fmla="*/ 33 w 38"/>
                    <a:gd name="T5" fmla="*/ 12 h 15"/>
                    <a:gd name="T6" fmla="*/ 24 w 38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4" name="Freeform 135">
                  <a:extLst>
                    <a:ext uri="{FF2B5EF4-FFF2-40B4-BE49-F238E27FC236}">
                      <a16:creationId xmlns:a16="http://schemas.microsoft.com/office/drawing/2014/main" id="{65DD7651-B1DA-4FBB-891A-E571108F055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7" y="3132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5" name="Freeform 136">
                  <a:extLst>
                    <a:ext uri="{FF2B5EF4-FFF2-40B4-BE49-F238E27FC236}">
                      <a16:creationId xmlns:a16="http://schemas.microsoft.com/office/drawing/2014/main" id="{D0546018-6CF8-40A7-8E33-CE8D630BCC4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6" y="3006"/>
                  <a:ext cx="184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51 w 184"/>
                    <a:gd name="T3" fmla="*/ 0 h 180"/>
                    <a:gd name="T4" fmla="*/ 117 w 184"/>
                    <a:gd name="T5" fmla="*/ 27 h 180"/>
                    <a:gd name="T6" fmla="*/ 150 w 184"/>
                    <a:gd name="T7" fmla="*/ 18 h 180"/>
                    <a:gd name="T8" fmla="*/ 171 w 184"/>
                    <a:gd name="T9" fmla="*/ 0 h 180"/>
                    <a:gd name="T10" fmla="*/ 162 w 184"/>
                    <a:gd name="T11" fmla="*/ 21 h 180"/>
                    <a:gd name="T12" fmla="*/ 147 w 184"/>
                    <a:gd name="T13" fmla="*/ 45 h 180"/>
                    <a:gd name="T14" fmla="*/ 105 w 184"/>
                    <a:gd name="T15" fmla="*/ 36 h 180"/>
                    <a:gd name="T16" fmla="*/ 78 w 184"/>
                    <a:gd name="T17" fmla="*/ 24 h 180"/>
                    <a:gd name="T18" fmla="*/ 69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63 w 184"/>
                    <a:gd name="T25" fmla="*/ 78 h 180"/>
                    <a:gd name="T26" fmla="*/ 120 w 184"/>
                    <a:gd name="T27" fmla="*/ 72 h 180"/>
                    <a:gd name="T28" fmla="*/ 93 w 184"/>
                    <a:gd name="T29" fmla="*/ 81 h 180"/>
                    <a:gd name="T30" fmla="*/ 75 w 184"/>
                    <a:gd name="T31" fmla="*/ 87 h 180"/>
                    <a:gd name="T32" fmla="*/ 84 w 184"/>
                    <a:gd name="T33" fmla="*/ 123 h 180"/>
                    <a:gd name="T34" fmla="*/ 99 w 184"/>
                    <a:gd name="T35" fmla="*/ 150 h 180"/>
                    <a:gd name="T36" fmla="*/ 78 w 184"/>
                    <a:gd name="T37" fmla="*/ 159 h 180"/>
                    <a:gd name="T38" fmla="*/ 66 w 184"/>
                    <a:gd name="T39" fmla="*/ 147 h 180"/>
                    <a:gd name="T40" fmla="*/ 54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6" name="Freeform 137">
                  <a:extLst>
                    <a:ext uri="{FF2B5EF4-FFF2-40B4-BE49-F238E27FC236}">
                      <a16:creationId xmlns:a16="http://schemas.microsoft.com/office/drawing/2014/main" id="{B0D37DDA-DE8D-451D-818D-1C770A592B8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6" y="3249"/>
                  <a:ext cx="114" cy="48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5 h 48"/>
                    <a:gd name="T10" fmla="*/ 93 w 114"/>
                    <a:gd name="T11" fmla="*/ 21 h 48"/>
                    <a:gd name="T12" fmla="*/ 51 w 114"/>
                    <a:gd name="T13" fmla="*/ 18 h 48"/>
                    <a:gd name="T14" fmla="*/ 39 w 114"/>
                    <a:gd name="T15" fmla="*/ 21 h 48"/>
                    <a:gd name="T16" fmla="*/ 48 w 114"/>
                    <a:gd name="T17" fmla="*/ 27 h 48"/>
                    <a:gd name="T18" fmla="*/ 33 w 114"/>
                    <a:gd name="T19" fmla="*/ 48 h 48"/>
                    <a:gd name="T20" fmla="*/ 0 w 114"/>
                    <a:gd name="T21" fmla="*/ 24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7" name="Freeform 138">
                  <a:extLst>
                    <a:ext uri="{FF2B5EF4-FFF2-40B4-BE49-F238E27FC236}">
                      <a16:creationId xmlns:a16="http://schemas.microsoft.com/office/drawing/2014/main" id="{E6258D39-5A82-41B4-983F-675C8A8B852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04" y="3256"/>
                  <a:ext cx="97" cy="56"/>
                </a:xfrm>
                <a:custGeom>
                  <a:avLst/>
                  <a:gdLst>
                    <a:gd name="T0" fmla="*/ 3 w 97"/>
                    <a:gd name="T1" fmla="*/ 50 h 56"/>
                    <a:gd name="T2" fmla="*/ 6 w 97"/>
                    <a:gd name="T3" fmla="*/ 35 h 56"/>
                    <a:gd name="T4" fmla="*/ 78 w 97"/>
                    <a:gd name="T5" fmla="*/ 8 h 56"/>
                    <a:gd name="T6" fmla="*/ 90 w 97"/>
                    <a:gd name="T7" fmla="*/ 2 h 56"/>
                    <a:gd name="T8" fmla="*/ 96 w 97"/>
                    <a:gd name="T9" fmla="*/ 20 h 56"/>
                    <a:gd name="T10" fmla="*/ 87 w 97"/>
                    <a:gd name="T11" fmla="*/ 23 h 56"/>
                    <a:gd name="T12" fmla="*/ 78 w 97"/>
                    <a:gd name="T13" fmla="*/ 29 h 56"/>
                    <a:gd name="T14" fmla="*/ 60 w 97"/>
                    <a:gd name="T15" fmla="*/ 35 h 56"/>
                    <a:gd name="T16" fmla="*/ 15 w 97"/>
                    <a:gd name="T17" fmla="*/ 56 h 56"/>
                    <a:gd name="T18" fmla="*/ 3 w 97"/>
                    <a:gd name="T19" fmla="*/ 53 h 56"/>
                    <a:gd name="T20" fmla="*/ 0 w 97"/>
                    <a:gd name="T21" fmla="*/ 44 h 56"/>
                    <a:gd name="T22" fmla="*/ 3 w 97"/>
                    <a:gd name="T23" fmla="*/ 50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8" name="Freeform 139">
                  <a:extLst>
                    <a:ext uri="{FF2B5EF4-FFF2-40B4-BE49-F238E27FC236}">
                      <a16:creationId xmlns:a16="http://schemas.microsoft.com/office/drawing/2014/main" id="{14CDC29F-D663-4060-9960-75043CCAB03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2" y="3246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69" name="Freeform 140">
                  <a:extLst>
                    <a:ext uri="{FF2B5EF4-FFF2-40B4-BE49-F238E27FC236}">
                      <a16:creationId xmlns:a16="http://schemas.microsoft.com/office/drawing/2014/main" id="{D18C4E8B-B44F-42EF-9C69-C1AC9F909CB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13" y="3194"/>
                  <a:ext cx="29" cy="33"/>
                </a:xfrm>
                <a:custGeom>
                  <a:avLst/>
                  <a:gdLst>
                    <a:gd name="T0" fmla="*/ 12 w 29"/>
                    <a:gd name="T1" fmla="*/ 28 h 33"/>
                    <a:gd name="T2" fmla="*/ 27 w 29"/>
                    <a:gd name="T3" fmla="*/ 22 h 33"/>
                    <a:gd name="T4" fmla="*/ 24 w 29"/>
                    <a:gd name="T5" fmla="*/ 31 h 33"/>
                    <a:gd name="T6" fmla="*/ 12 w 29"/>
                    <a:gd name="T7" fmla="*/ 28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0" name="Freeform 141">
                  <a:extLst>
                    <a:ext uri="{FF2B5EF4-FFF2-40B4-BE49-F238E27FC236}">
                      <a16:creationId xmlns:a16="http://schemas.microsoft.com/office/drawing/2014/main" id="{CD115B70-1E95-4D9A-8BED-F182159D176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94" y="3234"/>
                  <a:ext cx="33" cy="24"/>
                </a:xfrm>
                <a:custGeom>
                  <a:avLst/>
                  <a:gdLst>
                    <a:gd name="T0" fmla="*/ 25 w 33"/>
                    <a:gd name="T1" fmla="*/ 0 h 24"/>
                    <a:gd name="T2" fmla="*/ 25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1" name="Freeform 142">
                  <a:extLst>
                    <a:ext uri="{FF2B5EF4-FFF2-40B4-BE49-F238E27FC236}">
                      <a16:creationId xmlns:a16="http://schemas.microsoft.com/office/drawing/2014/main" id="{6703BA71-6EAA-49E0-B37E-F26811AC207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14" y="3078"/>
                  <a:ext cx="607" cy="228"/>
                </a:xfrm>
                <a:custGeom>
                  <a:avLst/>
                  <a:gdLst>
                    <a:gd name="T0" fmla="*/ 238 w 607"/>
                    <a:gd name="T1" fmla="*/ 186 h 228"/>
                    <a:gd name="T2" fmla="*/ 217 w 607"/>
                    <a:gd name="T3" fmla="*/ 177 h 228"/>
                    <a:gd name="T4" fmla="*/ 223 w 607"/>
                    <a:gd name="T5" fmla="*/ 201 h 228"/>
                    <a:gd name="T6" fmla="*/ 244 w 607"/>
                    <a:gd name="T7" fmla="*/ 192 h 228"/>
                    <a:gd name="T8" fmla="*/ 262 w 607"/>
                    <a:gd name="T9" fmla="*/ 198 h 228"/>
                    <a:gd name="T10" fmla="*/ 334 w 607"/>
                    <a:gd name="T11" fmla="*/ 216 h 228"/>
                    <a:gd name="T12" fmla="*/ 382 w 607"/>
                    <a:gd name="T13" fmla="*/ 213 h 228"/>
                    <a:gd name="T14" fmla="*/ 385 w 607"/>
                    <a:gd name="T15" fmla="*/ 204 h 228"/>
                    <a:gd name="T16" fmla="*/ 367 w 607"/>
                    <a:gd name="T17" fmla="*/ 192 h 228"/>
                    <a:gd name="T18" fmla="*/ 361 w 607"/>
                    <a:gd name="T19" fmla="*/ 183 h 228"/>
                    <a:gd name="T20" fmla="*/ 379 w 607"/>
                    <a:gd name="T21" fmla="*/ 189 h 228"/>
                    <a:gd name="T22" fmla="*/ 433 w 607"/>
                    <a:gd name="T23" fmla="*/ 171 h 228"/>
                    <a:gd name="T24" fmla="*/ 469 w 607"/>
                    <a:gd name="T25" fmla="*/ 186 h 228"/>
                    <a:gd name="T26" fmla="*/ 511 w 607"/>
                    <a:gd name="T27" fmla="*/ 216 h 228"/>
                    <a:gd name="T28" fmla="*/ 538 w 607"/>
                    <a:gd name="T29" fmla="*/ 228 h 228"/>
                    <a:gd name="T30" fmla="*/ 577 w 607"/>
                    <a:gd name="T31" fmla="*/ 225 h 228"/>
                    <a:gd name="T32" fmla="*/ 601 w 607"/>
                    <a:gd name="T33" fmla="*/ 222 h 228"/>
                    <a:gd name="T34" fmla="*/ 592 w 607"/>
                    <a:gd name="T35" fmla="*/ 204 h 228"/>
                    <a:gd name="T36" fmla="*/ 571 w 607"/>
                    <a:gd name="T37" fmla="*/ 201 h 228"/>
                    <a:gd name="T38" fmla="*/ 553 w 607"/>
                    <a:gd name="T39" fmla="*/ 189 h 228"/>
                    <a:gd name="T40" fmla="*/ 535 w 607"/>
                    <a:gd name="T41" fmla="*/ 183 h 228"/>
                    <a:gd name="T42" fmla="*/ 505 w 607"/>
                    <a:gd name="T43" fmla="*/ 153 h 228"/>
                    <a:gd name="T44" fmla="*/ 502 w 607"/>
                    <a:gd name="T45" fmla="*/ 144 h 228"/>
                    <a:gd name="T46" fmla="*/ 511 w 607"/>
                    <a:gd name="T47" fmla="*/ 141 h 228"/>
                    <a:gd name="T48" fmla="*/ 502 w 607"/>
                    <a:gd name="T49" fmla="*/ 123 h 228"/>
                    <a:gd name="T50" fmla="*/ 475 w 607"/>
                    <a:gd name="T51" fmla="*/ 114 h 228"/>
                    <a:gd name="T52" fmla="*/ 466 w 607"/>
                    <a:gd name="T53" fmla="*/ 111 h 228"/>
                    <a:gd name="T54" fmla="*/ 355 w 607"/>
                    <a:gd name="T55" fmla="*/ 66 h 228"/>
                    <a:gd name="T56" fmla="*/ 280 w 607"/>
                    <a:gd name="T57" fmla="*/ 42 h 228"/>
                    <a:gd name="T58" fmla="*/ 241 w 607"/>
                    <a:gd name="T59" fmla="*/ 33 h 228"/>
                    <a:gd name="T60" fmla="*/ 223 w 607"/>
                    <a:gd name="T61" fmla="*/ 27 h 228"/>
                    <a:gd name="T62" fmla="*/ 178 w 607"/>
                    <a:gd name="T63" fmla="*/ 42 h 228"/>
                    <a:gd name="T64" fmla="*/ 166 w 607"/>
                    <a:gd name="T65" fmla="*/ 18 h 228"/>
                    <a:gd name="T66" fmla="*/ 142 w 607"/>
                    <a:gd name="T67" fmla="*/ 9 h 228"/>
                    <a:gd name="T68" fmla="*/ 142 w 607"/>
                    <a:gd name="T69" fmla="*/ 24 h 228"/>
                    <a:gd name="T70" fmla="*/ 166 w 607"/>
                    <a:gd name="T71" fmla="*/ 39 h 228"/>
                    <a:gd name="T72" fmla="*/ 172 w 607"/>
                    <a:gd name="T73" fmla="*/ 48 h 228"/>
                    <a:gd name="T74" fmla="*/ 163 w 607"/>
                    <a:gd name="T75" fmla="*/ 51 h 228"/>
                    <a:gd name="T76" fmla="*/ 151 w 607"/>
                    <a:gd name="T77" fmla="*/ 63 h 228"/>
                    <a:gd name="T78" fmla="*/ 124 w 607"/>
                    <a:gd name="T79" fmla="*/ 72 h 228"/>
                    <a:gd name="T80" fmla="*/ 109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115 w 607"/>
                    <a:gd name="T109" fmla="*/ 99 h 228"/>
                    <a:gd name="T110" fmla="*/ 133 w 607"/>
                    <a:gd name="T111" fmla="*/ 93 h 228"/>
                    <a:gd name="T112" fmla="*/ 136 w 607"/>
                    <a:gd name="T113" fmla="*/ 102 h 228"/>
                    <a:gd name="T114" fmla="*/ 220 w 607"/>
                    <a:gd name="T115" fmla="*/ 132 h 228"/>
                    <a:gd name="T116" fmla="*/ 238 w 607"/>
                    <a:gd name="T117" fmla="*/ 147 h 228"/>
                    <a:gd name="T118" fmla="*/ 274 w 607"/>
                    <a:gd name="T119" fmla="*/ 198 h 228"/>
                    <a:gd name="T120" fmla="*/ 238 w 607"/>
                    <a:gd name="T121" fmla="*/ 186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2" name="Freeform 143">
                  <a:extLst>
                    <a:ext uri="{FF2B5EF4-FFF2-40B4-BE49-F238E27FC236}">
                      <a16:creationId xmlns:a16="http://schemas.microsoft.com/office/drawing/2014/main" id="{93D60787-763A-4DB1-9C6B-7AD0BEC3D47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2" y="3090"/>
                  <a:ext cx="58" cy="27"/>
                </a:xfrm>
                <a:custGeom>
                  <a:avLst/>
                  <a:gdLst>
                    <a:gd name="T0" fmla="*/ 6 w 58"/>
                    <a:gd name="T1" fmla="*/ 9 h 27"/>
                    <a:gd name="T2" fmla="*/ 24 w 58"/>
                    <a:gd name="T3" fmla="*/ 3 h 27"/>
                    <a:gd name="T4" fmla="*/ 33 w 58"/>
                    <a:gd name="T5" fmla="*/ 0 h 27"/>
                    <a:gd name="T6" fmla="*/ 12 w 58"/>
                    <a:gd name="T7" fmla="*/ 18 h 27"/>
                    <a:gd name="T8" fmla="*/ 3 w 58"/>
                    <a:gd name="T9" fmla="*/ 24 h 27"/>
                    <a:gd name="T10" fmla="*/ 6 w 58"/>
                    <a:gd name="T11" fmla="*/ 9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3" name="Freeform 144">
                  <a:extLst>
                    <a:ext uri="{FF2B5EF4-FFF2-40B4-BE49-F238E27FC236}">
                      <a16:creationId xmlns:a16="http://schemas.microsoft.com/office/drawing/2014/main" id="{42E45A52-5398-4B33-B512-5C087AD5352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6" y="3090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4" name="Freeform 145">
                  <a:extLst>
                    <a:ext uri="{FF2B5EF4-FFF2-40B4-BE49-F238E27FC236}">
                      <a16:creationId xmlns:a16="http://schemas.microsoft.com/office/drawing/2014/main" id="{A1F0F12E-EEE2-4F07-967D-3978BB4E60F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48" y="3097"/>
                  <a:ext cx="146" cy="107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32 h 107"/>
                    <a:gd name="T8" fmla="*/ 132 w 146"/>
                    <a:gd name="T9" fmla="*/ 56 h 107"/>
                    <a:gd name="T10" fmla="*/ 111 w 146"/>
                    <a:gd name="T11" fmla="*/ 44 h 107"/>
                    <a:gd name="T12" fmla="*/ 108 w 146"/>
                    <a:gd name="T13" fmla="*/ 62 h 107"/>
                    <a:gd name="T14" fmla="*/ 105 w 146"/>
                    <a:gd name="T15" fmla="*/ 77 h 107"/>
                    <a:gd name="T16" fmla="*/ 87 w 146"/>
                    <a:gd name="T17" fmla="*/ 86 h 107"/>
                    <a:gd name="T18" fmla="*/ 51 w 146"/>
                    <a:gd name="T19" fmla="*/ 107 h 107"/>
                    <a:gd name="T20" fmla="*/ 33 w 146"/>
                    <a:gd name="T21" fmla="*/ 101 h 107"/>
                    <a:gd name="T22" fmla="*/ 18 w 146"/>
                    <a:gd name="T23" fmla="*/ 98 h 107"/>
                    <a:gd name="T24" fmla="*/ 0 w 146"/>
                    <a:gd name="T25" fmla="*/ 92 h 107"/>
                    <a:gd name="T26" fmla="*/ 12 w 146"/>
                    <a:gd name="T27" fmla="*/ 77 h 107"/>
                    <a:gd name="T28" fmla="*/ 30 w 146"/>
                    <a:gd name="T29" fmla="*/ 83 h 107"/>
                    <a:gd name="T30" fmla="*/ 60 w 146"/>
                    <a:gd name="T31" fmla="*/ 80 h 107"/>
                    <a:gd name="T32" fmla="*/ 87 w 146"/>
                    <a:gd name="T33" fmla="*/ 59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5" name="Freeform 146">
                  <a:extLst>
                    <a:ext uri="{FF2B5EF4-FFF2-40B4-BE49-F238E27FC236}">
                      <a16:creationId xmlns:a16="http://schemas.microsoft.com/office/drawing/2014/main" id="{74FF0159-BC46-4961-9CF6-04268AE3400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0" y="3153"/>
                  <a:ext cx="34" cy="41"/>
                </a:xfrm>
                <a:custGeom>
                  <a:avLst/>
                  <a:gdLst>
                    <a:gd name="T0" fmla="*/ 13 w 34"/>
                    <a:gd name="T1" fmla="*/ 24 h 41"/>
                    <a:gd name="T2" fmla="*/ 13 w 34"/>
                    <a:gd name="T3" fmla="*/ 0 h 41"/>
                    <a:gd name="T4" fmla="*/ 34 w 34"/>
                    <a:gd name="T5" fmla="*/ 24 h 41"/>
                    <a:gd name="T6" fmla="*/ 13 w 34"/>
                    <a:gd name="T7" fmla="*/ 33 h 41"/>
                    <a:gd name="T8" fmla="*/ 13 w 34"/>
                    <a:gd name="T9" fmla="*/ 24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6" name="Freeform 147">
                  <a:extLst>
                    <a:ext uri="{FF2B5EF4-FFF2-40B4-BE49-F238E27FC236}">
                      <a16:creationId xmlns:a16="http://schemas.microsoft.com/office/drawing/2014/main" id="{1F5C2FF1-BC4C-42E8-8363-583EFC38C5F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2" y="3163"/>
                  <a:ext cx="39" cy="41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23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7" name="Freeform 148">
                  <a:extLst>
                    <a:ext uri="{FF2B5EF4-FFF2-40B4-BE49-F238E27FC236}">
                      <a16:creationId xmlns:a16="http://schemas.microsoft.com/office/drawing/2014/main" id="{33A0C53D-D6CB-41B5-832B-EE8EF4603B0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38" y="3177"/>
                  <a:ext cx="26" cy="24"/>
                </a:xfrm>
                <a:custGeom>
                  <a:avLst/>
                  <a:gdLst>
                    <a:gd name="T0" fmla="*/ 16 w 26"/>
                    <a:gd name="T1" fmla="*/ 21 h 24"/>
                    <a:gd name="T2" fmla="*/ 13 w 26"/>
                    <a:gd name="T3" fmla="*/ 0 h 24"/>
                    <a:gd name="T4" fmla="*/ 22 w 26"/>
                    <a:gd name="T5" fmla="*/ 24 h 24"/>
                    <a:gd name="T6" fmla="*/ 16 w 26"/>
                    <a:gd name="T7" fmla="*/ 21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8" name="Freeform 149">
                  <a:extLst>
                    <a:ext uri="{FF2B5EF4-FFF2-40B4-BE49-F238E27FC236}">
                      <a16:creationId xmlns:a16="http://schemas.microsoft.com/office/drawing/2014/main" id="{72EEFF76-01C6-4B21-951A-BFB8F999204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1" y="3183"/>
                  <a:ext cx="28" cy="21"/>
                </a:xfrm>
                <a:custGeom>
                  <a:avLst/>
                  <a:gdLst>
                    <a:gd name="T0" fmla="*/ 16 w 28"/>
                    <a:gd name="T1" fmla="*/ 21 h 21"/>
                    <a:gd name="T2" fmla="*/ 13 w 28"/>
                    <a:gd name="T3" fmla="*/ 0 h 21"/>
                    <a:gd name="T4" fmla="*/ 25 w 28"/>
                    <a:gd name="T5" fmla="*/ 12 h 21"/>
                    <a:gd name="T6" fmla="*/ 16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79" name="Freeform 150">
                  <a:extLst>
                    <a:ext uri="{FF2B5EF4-FFF2-40B4-BE49-F238E27FC236}">
                      <a16:creationId xmlns:a16="http://schemas.microsoft.com/office/drawing/2014/main" id="{7B7AB343-F276-4DA6-9E54-F3936A42BA5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66" y="3208"/>
                  <a:ext cx="24" cy="20"/>
                </a:xfrm>
                <a:custGeom>
                  <a:avLst/>
                  <a:gdLst>
                    <a:gd name="T0" fmla="*/ 0 w 24"/>
                    <a:gd name="T1" fmla="*/ 8 h 20"/>
                    <a:gd name="T2" fmla="*/ 24 w 24"/>
                    <a:gd name="T3" fmla="*/ 14 h 20"/>
                    <a:gd name="T4" fmla="*/ 3 w 24"/>
                    <a:gd name="T5" fmla="*/ 14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0" name="Freeform 151">
                  <a:extLst>
                    <a:ext uri="{FF2B5EF4-FFF2-40B4-BE49-F238E27FC236}">
                      <a16:creationId xmlns:a16="http://schemas.microsoft.com/office/drawing/2014/main" id="{DFEA35A6-01E5-4621-9D3E-325127F0342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23" y="3417"/>
                  <a:ext cx="81" cy="54"/>
                </a:xfrm>
                <a:custGeom>
                  <a:avLst/>
                  <a:gdLst>
                    <a:gd name="T0" fmla="*/ 39 w 81"/>
                    <a:gd name="T1" fmla="*/ 27 h 54"/>
                    <a:gd name="T2" fmla="*/ 45 w 81"/>
                    <a:gd name="T3" fmla="*/ 6 h 54"/>
                    <a:gd name="T4" fmla="*/ 81 w 81"/>
                    <a:gd name="T5" fmla="*/ 33 h 54"/>
                    <a:gd name="T6" fmla="*/ 39 w 81"/>
                    <a:gd name="T7" fmla="*/ 27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1" name="Freeform 152">
                  <a:extLst>
                    <a:ext uri="{FF2B5EF4-FFF2-40B4-BE49-F238E27FC236}">
                      <a16:creationId xmlns:a16="http://schemas.microsoft.com/office/drawing/2014/main" id="{941AFEF6-805C-423B-AEC4-B78B7751A7A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53" y="3330"/>
                  <a:ext cx="1079" cy="486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9 h 486"/>
                    <a:gd name="T34" fmla="*/ 1079 w 1079"/>
                    <a:gd name="T35" fmla="*/ 306 h 486"/>
                    <a:gd name="T36" fmla="*/ 1004 w 1079"/>
                    <a:gd name="T37" fmla="*/ 399 h 486"/>
                    <a:gd name="T38" fmla="*/ 947 w 1079"/>
                    <a:gd name="T39" fmla="*/ 444 h 486"/>
                    <a:gd name="T40" fmla="*/ 842 w 1079"/>
                    <a:gd name="T41" fmla="*/ 465 h 486"/>
                    <a:gd name="T42" fmla="*/ 818 w 1079"/>
                    <a:gd name="T43" fmla="*/ 480 h 486"/>
                    <a:gd name="T44" fmla="*/ 722 w 1079"/>
                    <a:gd name="T45" fmla="*/ 480 h 486"/>
                    <a:gd name="T46" fmla="*/ 674 w 1079"/>
                    <a:gd name="T47" fmla="*/ 456 h 486"/>
                    <a:gd name="T48" fmla="*/ 677 w 1079"/>
                    <a:gd name="T49" fmla="*/ 402 h 486"/>
                    <a:gd name="T50" fmla="*/ 647 w 1079"/>
                    <a:gd name="T51" fmla="*/ 414 h 486"/>
                    <a:gd name="T52" fmla="*/ 602 w 1079"/>
                    <a:gd name="T53" fmla="*/ 441 h 486"/>
                    <a:gd name="T54" fmla="*/ 512 w 1079"/>
                    <a:gd name="T55" fmla="*/ 399 h 486"/>
                    <a:gd name="T56" fmla="*/ 416 w 1079"/>
                    <a:gd name="T57" fmla="*/ 402 h 486"/>
                    <a:gd name="T58" fmla="*/ 320 w 1079"/>
                    <a:gd name="T59" fmla="*/ 411 h 486"/>
                    <a:gd name="T60" fmla="*/ 239 w 1079"/>
                    <a:gd name="T61" fmla="*/ 405 h 486"/>
                    <a:gd name="T62" fmla="*/ 179 w 1079"/>
                    <a:gd name="T63" fmla="*/ 423 h 486"/>
                    <a:gd name="T64" fmla="*/ 116 w 1079"/>
                    <a:gd name="T65" fmla="*/ 378 h 486"/>
                    <a:gd name="T66" fmla="*/ 2 w 1079"/>
                    <a:gd name="T67" fmla="*/ 261 h 486"/>
                    <a:gd name="T68" fmla="*/ 17 w 1079"/>
                    <a:gd name="T69" fmla="*/ 249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2" name="Freeform 153">
                  <a:extLst>
                    <a:ext uri="{FF2B5EF4-FFF2-40B4-BE49-F238E27FC236}">
                      <a16:creationId xmlns:a16="http://schemas.microsoft.com/office/drawing/2014/main" id="{D9A1E3F8-555B-4D67-A279-41DA552D8A0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74" y="3822"/>
                  <a:ext cx="77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60 w 77"/>
                    <a:gd name="T3" fmla="*/ 0 h 42"/>
                    <a:gd name="T4" fmla="*/ 66 w 77"/>
                    <a:gd name="T5" fmla="*/ 30 h 42"/>
                    <a:gd name="T6" fmla="*/ 30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3" name="Freeform 154">
                  <a:extLst>
                    <a:ext uri="{FF2B5EF4-FFF2-40B4-BE49-F238E27FC236}">
                      <a16:creationId xmlns:a16="http://schemas.microsoft.com/office/drawing/2014/main" id="{0ACF515B-9BB7-468B-8E55-B9BD475F993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59" y="3327"/>
                  <a:ext cx="29" cy="18"/>
                </a:xfrm>
                <a:custGeom>
                  <a:avLst/>
                  <a:gdLst>
                    <a:gd name="T0" fmla="*/ 2 w 29"/>
                    <a:gd name="T1" fmla="*/ 9 h 18"/>
                    <a:gd name="T2" fmla="*/ 11 w 29"/>
                    <a:gd name="T3" fmla="*/ 18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4" name="Freeform 155">
                  <a:extLst>
                    <a:ext uri="{FF2B5EF4-FFF2-40B4-BE49-F238E27FC236}">
                      <a16:creationId xmlns:a16="http://schemas.microsoft.com/office/drawing/2014/main" id="{8B242680-82DC-4162-8B8C-6C4C3040459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28" y="3281"/>
                  <a:ext cx="36" cy="49"/>
                </a:xfrm>
                <a:custGeom>
                  <a:avLst/>
                  <a:gdLst>
                    <a:gd name="T0" fmla="*/ 27 w 36"/>
                    <a:gd name="T1" fmla="*/ 49 h 49"/>
                    <a:gd name="T2" fmla="*/ 0 w 36"/>
                    <a:gd name="T3" fmla="*/ 19 h 49"/>
                    <a:gd name="T4" fmla="*/ 36 w 36"/>
                    <a:gd name="T5" fmla="*/ 13 h 49"/>
                    <a:gd name="T6" fmla="*/ 24 w 36"/>
                    <a:gd name="T7" fmla="*/ 31 h 49"/>
                    <a:gd name="T8" fmla="*/ 27 w 36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5" name="Freeform 156">
                  <a:extLst>
                    <a:ext uri="{FF2B5EF4-FFF2-40B4-BE49-F238E27FC236}">
                      <a16:creationId xmlns:a16="http://schemas.microsoft.com/office/drawing/2014/main" id="{E6F0CF9C-6D67-4619-9ECB-E2DE691C1E3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59" y="3251"/>
                  <a:ext cx="39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39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6" name="Freeform 157">
                  <a:extLst>
                    <a:ext uri="{FF2B5EF4-FFF2-40B4-BE49-F238E27FC236}">
                      <a16:creationId xmlns:a16="http://schemas.microsoft.com/office/drawing/2014/main" id="{E0DB05A2-BBAE-4179-91D9-12CB242FB27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96" y="3201"/>
                  <a:ext cx="44" cy="33"/>
                </a:xfrm>
                <a:custGeom>
                  <a:avLst/>
                  <a:gdLst>
                    <a:gd name="T0" fmla="*/ 20 w 44"/>
                    <a:gd name="T1" fmla="*/ 33 h 33"/>
                    <a:gd name="T2" fmla="*/ 2 w 44"/>
                    <a:gd name="T3" fmla="*/ 21 h 33"/>
                    <a:gd name="T4" fmla="*/ 26 w 44"/>
                    <a:gd name="T5" fmla="*/ 0 h 33"/>
                    <a:gd name="T6" fmla="*/ 20 w 44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7" name="Freeform 158">
                  <a:extLst>
                    <a:ext uri="{FF2B5EF4-FFF2-40B4-BE49-F238E27FC236}">
                      <a16:creationId xmlns:a16="http://schemas.microsoft.com/office/drawing/2014/main" id="{056C0F2F-336D-4034-9335-8BACB7C7C5B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90" y="3135"/>
                  <a:ext cx="15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15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8" name="Freeform 159">
                  <a:extLst>
                    <a:ext uri="{FF2B5EF4-FFF2-40B4-BE49-F238E27FC236}">
                      <a16:creationId xmlns:a16="http://schemas.microsoft.com/office/drawing/2014/main" id="{1D8FAA8E-882E-4874-8CF3-D298303A904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399" y="1962"/>
                  <a:ext cx="23" cy="15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15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89" name="Freeform 160">
                  <a:extLst>
                    <a:ext uri="{FF2B5EF4-FFF2-40B4-BE49-F238E27FC236}">
                      <a16:creationId xmlns:a16="http://schemas.microsoft.com/office/drawing/2014/main" id="{621D5108-0AA6-42DC-9BE7-8BCB52F3403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27" y="1953"/>
                  <a:ext cx="31" cy="20"/>
                </a:xfrm>
                <a:custGeom>
                  <a:avLst/>
                  <a:gdLst>
                    <a:gd name="T0" fmla="*/ 16 w 31"/>
                    <a:gd name="T1" fmla="*/ 15 h 20"/>
                    <a:gd name="T2" fmla="*/ 4 w 31"/>
                    <a:gd name="T3" fmla="*/ 0 h 20"/>
                    <a:gd name="T4" fmla="*/ 16 w 31"/>
                    <a:gd name="T5" fmla="*/ 15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0" name="Freeform 161">
                  <a:extLst>
                    <a:ext uri="{FF2B5EF4-FFF2-40B4-BE49-F238E27FC236}">
                      <a16:creationId xmlns:a16="http://schemas.microsoft.com/office/drawing/2014/main" id="{C411D7F8-0624-49F0-A76C-66E02CE49FE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0" y="1953"/>
                  <a:ext cx="64" cy="51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45 w 64"/>
                    <a:gd name="T5" fmla="*/ 12 h 51"/>
                    <a:gd name="T6" fmla="*/ 39 w 64"/>
                    <a:gd name="T7" fmla="*/ 51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1" name="Freeform 162">
                  <a:extLst>
                    <a:ext uri="{FF2B5EF4-FFF2-40B4-BE49-F238E27FC236}">
                      <a16:creationId xmlns:a16="http://schemas.microsoft.com/office/drawing/2014/main" id="{5D69E6E6-98FC-46A8-B491-CF163F68940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0" y="651"/>
                  <a:ext cx="906" cy="630"/>
                </a:xfrm>
                <a:custGeom>
                  <a:avLst/>
                  <a:gdLst>
                    <a:gd name="T0" fmla="*/ 885 w 906"/>
                    <a:gd name="T1" fmla="*/ 504 h 630"/>
                    <a:gd name="T2" fmla="*/ 822 w 906"/>
                    <a:gd name="T3" fmla="*/ 477 h 630"/>
                    <a:gd name="T4" fmla="*/ 744 w 906"/>
                    <a:gd name="T5" fmla="*/ 417 h 630"/>
                    <a:gd name="T6" fmla="*/ 708 w 906"/>
                    <a:gd name="T7" fmla="*/ 390 h 630"/>
                    <a:gd name="T8" fmla="*/ 675 w 906"/>
                    <a:gd name="T9" fmla="*/ 363 h 630"/>
                    <a:gd name="T10" fmla="*/ 624 w 906"/>
                    <a:gd name="T11" fmla="*/ 330 h 630"/>
                    <a:gd name="T12" fmla="*/ 603 w 906"/>
                    <a:gd name="T13" fmla="*/ 309 h 630"/>
                    <a:gd name="T14" fmla="*/ 564 w 906"/>
                    <a:gd name="T15" fmla="*/ 303 h 630"/>
                    <a:gd name="T16" fmla="*/ 441 w 906"/>
                    <a:gd name="T17" fmla="*/ 294 h 630"/>
                    <a:gd name="T18" fmla="*/ 408 w 906"/>
                    <a:gd name="T19" fmla="*/ 273 h 630"/>
                    <a:gd name="T20" fmla="*/ 381 w 906"/>
                    <a:gd name="T21" fmla="*/ 291 h 630"/>
                    <a:gd name="T22" fmla="*/ 318 w 906"/>
                    <a:gd name="T23" fmla="*/ 330 h 630"/>
                    <a:gd name="T24" fmla="*/ 336 w 906"/>
                    <a:gd name="T25" fmla="*/ 381 h 630"/>
                    <a:gd name="T26" fmla="*/ 300 w 906"/>
                    <a:gd name="T27" fmla="*/ 351 h 630"/>
                    <a:gd name="T28" fmla="*/ 321 w 906"/>
                    <a:gd name="T29" fmla="*/ 375 h 630"/>
                    <a:gd name="T30" fmla="*/ 366 w 906"/>
                    <a:gd name="T31" fmla="*/ 408 h 630"/>
                    <a:gd name="T32" fmla="*/ 357 w 906"/>
                    <a:gd name="T33" fmla="*/ 438 h 630"/>
                    <a:gd name="T34" fmla="*/ 378 w 906"/>
                    <a:gd name="T35" fmla="*/ 510 h 630"/>
                    <a:gd name="T36" fmla="*/ 378 w 906"/>
                    <a:gd name="T37" fmla="*/ 546 h 630"/>
                    <a:gd name="T38" fmla="*/ 372 w 906"/>
                    <a:gd name="T39" fmla="*/ 591 h 630"/>
                    <a:gd name="T40" fmla="*/ 357 w 906"/>
                    <a:gd name="T41" fmla="*/ 630 h 630"/>
                    <a:gd name="T42" fmla="*/ 363 w 906"/>
                    <a:gd name="T43" fmla="*/ 585 h 630"/>
                    <a:gd name="T44" fmla="*/ 357 w 906"/>
                    <a:gd name="T45" fmla="*/ 537 h 630"/>
                    <a:gd name="T46" fmla="*/ 363 w 906"/>
                    <a:gd name="T47" fmla="*/ 501 h 630"/>
                    <a:gd name="T48" fmla="*/ 348 w 906"/>
                    <a:gd name="T49" fmla="*/ 462 h 630"/>
                    <a:gd name="T50" fmla="*/ 315 w 906"/>
                    <a:gd name="T51" fmla="*/ 438 h 630"/>
                    <a:gd name="T52" fmla="*/ 294 w 906"/>
                    <a:gd name="T53" fmla="*/ 468 h 630"/>
                    <a:gd name="T54" fmla="*/ 261 w 906"/>
                    <a:gd name="T55" fmla="*/ 444 h 630"/>
                    <a:gd name="T56" fmla="*/ 252 w 906"/>
                    <a:gd name="T57" fmla="*/ 456 h 630"/>
                    <a:gd name="T58" fmla="*/ 225 w 906"/>
                    <a:gd name="T59" fmla="*/ 456 h 630"/>
                    <a:gd name="T60" fmla="*/ 177 w 906"/>
                    <a:gd name="T61" fmla="*/ 420 h 630"/>
                    <a:gd name="T62" fmla="*/ 174 w 906"/>
                    <a:gd name="T63" fmla="*/ 384 h 630"/>
                    <a:gd name="T64" fmla="*/ 144 w 906"/>
                    <a:gd name="T65" fmla="*/ 369 h 630"/>
                    <a:gd name="T66" fmla="*/ 114 w 906"/>
                    <a:gd name="T67" fmla="*/ 384 h 630"/>
                    <a:gd name="T68" fmla="*/ 90 w 906"/>
                    <a:gd name="T69" fmla="*/ 366 h 630"/>
                    <a:gd name="T70" fmla="*/ 96 w 906"/>
                    <a:gd name="T71" fmla="*/ 315 h 630"/>
                    <a:gd name="T72" fmla="*/ 21 w 906"/>
                    <a:gd name="T73" fmla="*/ 315 h 630"/>
                    <a:gd name="T74" fmla="*/ 36 w 906"/>
                    <a:gd name="T75" fmla="*/ 222 h 630"/>
                    <a:gd name="T76" fmla="*/ 57 w 906"/>
                    <a:gd name="T77" fmla="*/ 207 h 630"/>
                    <a:gd name="T78" fmla="*/ 81 w 906"/>
                    <a:gd name="T79" fmla="*/ 174 h 630"/>
                    <a:gd name="T80" fmla="*/ 93 w 906"/>
                    <a:gd name="T81" fmla="*/ 13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8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14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588 w 906"/>
                    <a:gd name="T109" fmla="*/ 198 h 630"/>
                    <a:gd name="T110" fmla="*/ 750 w 906"/>
                    <a:gd name="T111" fmla="*/ 345 h 630"/>
                    <a:gd name="T112" fmla="*/ 906 w 906"/>
                    <a:gd name="T113" fmla="*/ 531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2" name="Freeform 163">
                  <a:extLst>
                    <a:ext uri="{FF2B5EF4-FFF2-40B4-BE49-F238E27FC236}">
                      <a16:creationId xmlns:a16="http://schemas.microsoft.com/office/drawing/2014/main" id="{5F8B4308-809A-48DC-AF35-10FD573EF18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35" y="470"/>
                  <a:ext cx="155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96 w 155"/>
                    <a:gd name="T13" fmla="*/ 37 h 100"/>
                    <a:gd name="T14" fmla="*/ 123 w 155"/>
                    <a:gd name="T15" fmla="*/ 70 h 100"/>
                    <a:gd name="T16" fmla="*/ 150 w 155"/>
                    <a:gd name="T17" fmla="*/ 79 h 100"/>
                    <a:gd name="T18" fmla="*/ 153 w 155"/>
                    <a:gd name="T19" fmla="*/ 88 h 100"/>
                    <a:gd name="T20" fmla="*/ 135 w 155"/>
                    <a:gd name="T21" fmla="*/ 100 h 100"/>
                    <a:gd name="T22" fmla="*/ 105 w 155"/>
                    <a:gd name="T23" fmla="*/ 100 h 100"/>
                    <a:gd name="T24" fmla="*/ 90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3" name="Freeform 164">
                  <a:extLst>
                    <a:ext uri="{FF2B5EF4-FFF2-40B4-BE49-F238E27FC236}">
                      <a16:creationId xmlns:a16="http://schemas.microsoft.com/office/drawing/2014/main" id="{C522AAA9-6A6C-4AD6-9678-52717018D7B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7" cy="53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59 w 67"/>
                    <a:gd name="T5" fmla="*/ 14 h 53"/>
                    <a:gd name="T6" fmla="*/ 65 w 67"/>
                    <a:gd name="T7" fmla="*/ 23 h 53"/>
                    <a:gd name="T8" fmla="*/ 47 w 67"/>
                    <a:gd name="T9" fmla="*/ 35 h 53"/>
                    <a:gd name="T10" fmla="*/ 47 w 67"/>
                    <a:gd name="T11" fmla="*/ 53 h 53"/>
                    <a:gd name="T12" fmla="*/ 38 w 67"/>
                    <a:gd name="T13" fmla="*/ 35 h 53"/>
                    <a:gd name="T14" fmla="*/ 20 w 67"/>
                    <a:gd name="T15" fmla="*/ 29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4" name="Freeform 165">
                  <a:extLst>
                    <a:ext uri="{FF2B5EF4-FFF2-40B4-BE49-F238E27FC236}">
                      <a16:creationId xmlns:a16="http://schemas.microsoft.com/office/drawing/2014/main" id="{7ABAF622-DF8D-4726-BFEB-E577540A46B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6" y="617"/>
                  <a:ext cx="31" cy="31"/>
                </a:xfrm>
                <a:custGeom>
                  <a:avLst/>
                  <a:gdLst>
                    <a:gd name="T0" fmla="*/ 8 w 31"/>
                    <a:gd name="T1" fmla="*/ 16 h 31"/>
                    <a:gd name="T2" fmla="*/ 23 w 31"/>
                    <a:gd name="T3" fmla="*/ 10 h 31"/>
                    <a:gd name="T4" fmla="*/ 17 w 31"/>
                    <a:gd name="T5" fmla="*/ 31 h 31"/>
                    <a:gd name="T6" fmla="*/ 8 w 31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5" name="Freeform 166">
                  <a:extLst>
                    <a:ext uri="{FF2B5EF4-FFF2-40B4-BE49-F238E27FC236}">
                      <a16:creationId xmlns:a16="http://schemas.microsoft.com/office/drawing/2014/main" id="{56A94E71-3738-4563-9F82-C0513E66F6A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08" y="591"/>
                  <a:ext cx="70" cy="33"/>
                </a:xfrm>
                <a:custGeom>
                  <a:avLst/>
                  <a:gdLst>
                    <a:gd name="T0" fmla="*/ 24 w 70"/>
                    <a:gd name="T1" fmla="*/ 9 h 33"/>
                    <a:gd name="T2" fmla="*/ 63 w 70"/>
                    <a:gd name="T3" fmla="*/ 9 h 33"/>
                    <a:gd name="T4" fmla="*/ 69 w 70"/>
                    <a:gd name="T5" fmla="*/ 18 h 33"/>
                    <a:gd name="T6" fmla="*/ 42 w 70"/>
                    <a:gd name="T7" fmla="*/ 30 h 33"/>
                    <a:gd name="T8" fmla="*/ 33 w 70"/>
                    <a:gd name="T9" fmla="*/ 33 h 33"/>
                    <a:gd name="T10" fmla="*/ 18 w 70"/>
                    <a:gd name="T11" fmla="*/ 30 h 33"/>
                    <a:gd name="T12" fmla="*/ 9 w 70"/>
                    <a:gd name="T13" fmla="*/ 27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6" name="Freeform 167">
                  <a:extLst>
                    <a:ext uri="{FF2B5EF4-FFF2-40B4-BE49-F238E27FC236}">
                      <a16:creationId xmlns:a16="http://schemas.microsoft.com/office/drawing/2014/main" id="{0B4C14CA-A241-4A90-BBDD-236BC14C35B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05" y="553"/>
                  <a:ext cx="145" cy="77"/>
                </a:xfrm>
                <a:custGeom>
                  <a:avLst/>
                  <a:gdLst>
                    <a:gd name="T0" fmla="*/ 145 w 145"/>
                    <a:gd name="T1" fmla="*/ 29 h 77"/>
                    <a:gd name="T2" fmla="*/ 91 w 145"/>
                    <a:gd name="T3" fmla="*/ 35 h 77"/>
                    <a:gd name="T4" fmla="*/ 34 w 145"/>
                    <a:gd name="T5" fmla="*/ 41 h 77"/>
                    <a:gd name="T6" fmla="*/ 16 w 145"/>
                    <a:gd name="T7" fmla="*/ 53 h 77"/>
                    <a:gd name="T8" fmla="*/ 43 w 145"/>
                    <a:gd name="T9" fmla="*/ 68 h 77"/>
                    <a:gd name="T10" fmla="*/ 61 w 145"/>
                    <a:gd name="T11" fmla="*/ 71 h 77"/>
                    <a:gd name="T12" fmla="*/ 79 w 145"/>
                    <a:gd name="T13" fmla="*/ 77 h 77"/>
                    <a:gd name="T14" fmla="*/ 94 w 145"/>
                    <a:gd name="T15" fmla="*/ 56 h 77"/>
                    <a:gd name="T16" fmla="*/ 133 w 145"/>
                    <a:gd name="T17" fmla="*/ 41 h 77"/>
                    <a:gd name="T18" fmla="*/ 145 w 145"/>
                    <a:gd name="T19" fmla="*/ 2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7" name="Freeform 168">
                  <a:extLst>
                    <a:ext uri="{FF2B5EF4-FFF2-40B4-BE49-F238E27FC236}">
                      <a16:creationId xmlns:a16="http://schemas.microsoft.com/office/drawing/2014/main" id="{152D1EEE-596C-480C-9810-A9045569A32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7" cy="156"/>
                </a:xfrm>
                <a:custGeom>
                  <a:avLst/>
                  <a:gdLst>
                    <a:gd name="T0" fmla="*/ 324 w 397"/>
                    <a:gd name="T1" fmla="*/ 3 h 156"/>
                    <a:gd name="T2" fmla="*/ 303 w 397"/>
                    <a:gd name="T3" fmla="*/ 27 h 156"/>
                    <a:gd name="T4" fmla="*/ 294 w 397"/>
                    <a:gd name="T5" fmla="*/ 33 h 156"/>
                    <a:gd name="T6" fmla="*/ 309 w 397"/>
                    <a:gd name="T7" fmla="*/ 57 h 156"/>
                    <a:gd name="T8" fmla="*/ 387 w 397"/>
                    <a:gd name="T9" fmla="*/ 90 h 156"/>
                    <a:gd name="T10" fmla="*/ 324 w 397"/>
                    <a:gd name="T11" fmla="*/ 117 h 156"/>
                    <a:gd name="T12" fmla="*/ 309 w 397"/>
                    <a:gd name="T13" fmla="*/ 132 h 156"/>
                    <a:gd name="T14" fmla="*/ 291 w 397"/>
                    <a:gd name="T15" fmla="*/ 138 h 156"/>
                    <a:gd name="T16" fmla="*/ 240 w 397"/>
                    <a:gd name="T17" fmla="*/ 129 h 156"/>
                    <a:gd name="T18" fmla="*/ 207 w 397"/>
                    <a:gd name="T19" fmla="*/ 147 h 156"/>
                    <a:gd name="T20" fmla="*/ 177 w 397"/>
                    <a:gd name="T21" fmla="*/ 156 h 156"/>
                    <a:gd name="T22" fmla="*/ 147 w 397"/>
                    <a:gd name="T23" fmla="*/ 147 h 156"/>
                    <a:gd name="T24" fmla="*/ 126 w 397"/>
                    <a:gd name="T25" fmla="*/ 123 h 156"/>
                    <a:gd name="T26" fmla="*/ 102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180 w 397"/>
                    <a:gd name="T45" fmla="*/ 3 h 156"/>
                    <a:gd name="T46" fmla="*/ 270 w 397"/>
                    <a:gd name="T47" fmla="*/ 0 h 156"/>
                    <a:gd name="T48" fmla="*/ 324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8" name="Freeform 169">
                  <a:extLst>
                    <a:ext uri="{FF2B5EF4-FFF2-40B4-BE49-F238E27FC236}">
                      <a16:creationId xmlns:a16="http://schemas.microsoft.com/office/drawing/2014/main" id="{58BE4B99-7798-44DE-9509-1D496133123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5" y="579"/>
                  <a:ext cx="40" cy="30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8 h 30"/>
                    <a:gd name="T4" fmla="*/ 27 w 40"/>
                    <a:gd name="T5" fmla="*/ 30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899" name="Freeform 170">
                  <a:extLst>
                    <a:ext uri="{FF2B5EF4-FFF2-40B4-BE49-F238E27FC236}">
                      <a16:creationId xmlns:a16="http://schemas.microsoft.com/office/drawing/2014/main" id="{3FEB9DF1-925C-48AE-B98B-D862FBBF973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3" y="621"/>
                  <a:ext cx="32" cy="15"/>
                </a:xfrm>
                <a:custGeom>
                  <a:avLst/>
                  <a:gdLst>
                    <a:gd name="T0" fmla="*/ 9 w 32"/>
                    <a:gd name="T1" fmla="*/ 0 h 15"/>
                    <a:gd name="T2" fmla="*/ 12 w 32"/>
                    <a:gd name="T3" fmla="*/ 15 h 15"/>
                    <a:gd name="T4" fmla="*/ 9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0" name="Freeform 171">
                  <a:extLst>
                    <a:ext uri="{FF2B5EF4-FFF2-40B4-BE49-F238E27FC236}">
                      <a16:creationId xmlns:a16="http://schemas.microsoft.com/office/drawing/2014/main" id="{CC746839-F700-4B28-BA28-783EB10DEA9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7" y="636"/>
                  <a:ext cx="69" cy="66"/>
                </a:xfrm>
                <a:custGeom>
                  <a:avLst/>
                  <a:gdLst>
                    <a:gd name="T0" fmla="*/ 9 w 69"/>
                    <a:gd name="T1" fmla="*/ 9 h 66"/>
                    <a:gd name="T2" fmla="*/ 45 w 69"/>
                    <a:gd name="T3" fmla="*/ 12 h 66"/>
                    <a:gd name="T4" fmla="*/ 51 w 69"/>
                    <a:gd name="T5" fmla="*/ 30 h 66"/>
                    <a:gd name="T6" fmla="*/ 69 w 69"/>
                    <a:gd name="T7" fmla="*/ 48 h 66"/>
                    <a:gd name="T8" fmla="*/ 36 w 69"/>
                    <a:gd name="T9" fmla="*/ 54 h 66"/>
                    <a:gd name="T10" fmla="*/ 0 w 69"/>
                    <a:gd name="T11" fmla="*/ 39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1" name="Freeform 172">
                  <a:extLst>
                    <a:ext uri="{FF2B5EF4-FFF2-40B4-BE49-F238E27FC236}">
                      <a16:creationId xmlns:a16="http://schemas.microsoft.com/office/drawing/2014/main" id="{29F012BF-F71F-4351-B33E-3E674D6016D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4" y="668"/>
                  <a:ext cx="90" cy="60"/>
                </a:xfrm>
                <a:custGeom>
                  <a:avLst/>
                  <a:gdLst>
                    <a:gd name="T0" fmla="*/ 0 w 90"/>
                    <a:gd name="T1" fmla="*/ 28 h 60"/>
                    <a:gd name="T2" fmla="*/ 57 w 90"/>
                    <a:gd name="T3" fmla="*/ 37 h 60"/>
                    <a:gd name="T4" fmla="*/ 84 w 90"/>
                    <a:gd name="T5" fmla="*/ 46 h 60"/>
                    <a:gd name="T6" fmla="*/ 87 w 90"/>
                    <a:gd name="T7" fmla="*/ 55 h 60"/>
                    <a:gd name="T8" fmla="*/ 3 w 90"/>
                    <a:gd name="T9" fmla="*/ 40 h 60"/>
                    <a:gd name="T10" fmla="*/ 0 w 90"/>
                    <a:gd name="T11" fmla="*/ 28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2" name="Freeform 173">
                  <a:extLst>
                    <a:ext uri="{FF2B5EF4-FFF2-40B4-BE49-F238E27FC236}">
                      <a16:creationId xmlns:a16="http://schemas.microsoft.com/office/drawing/2014/main" id="{CC476FCA-3713-4518-97D7-912C7E8D315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78" y="630"/>
                  <a:ext cx="162" cy="81"/>
                </a:xfrm>
                <a:custGeom>
                  <a:avLst/>
                  <a:gdLst>
                    <a:gd name="T0" fmla="*/ 30 w 162"/>
                    <a:gd name="T1" fmla="*/ 3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141 w 162"/>
                    <a:gd name="T11" fmla="*/ 27 h 81"/>
                    <a:gd name="T12" fmla="*/ 132 w 162"/>
                    <a:gd name="T13" fmla="*/ 54 h 81"/>
                    <a:gd name="T14" fmla="*/ 120 w 162"/>
                    <a:gd name="T15" fmla="*/ 81 h 81"/>
                    <a:gd name="T16" fmla="*/ 93 w 162"/>
                    <a:gd name="T17" fmla="*/ 45 h 81"/>
                    <a:gd name="T18" fmla="*/ 78 w 162"/>
                    <a:gd name="T19" fmla="*/ 72 h 81"/>
                    <a:gd name="T20" fmla="*/ 63 w 162"/>
                    <a:gd name="T21" fmla="*/ 60 h 81"/>
                    <a:gd name="T22" fmla="*/ 30 w 162"/>
                    <a:gd name="T23" fmla="*/ 3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3" name="Freeform 174">
                  <a:extLst>
                    <a:ext uri="{FF2B5EF4-FFF2-40B4-BE49-F238E27FC236}">
                      <a16:creationId xmlns:a16="http://schemas.microsoft.com/office/drawing/2014/main" id="{0D3F3797-0506-42C2-ADCE-10AA56A7175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31" y="591"/>
                  <a:ext cx="59" cy="36"/>
                </a:xfrm>
                <a:custGeom>
                  <a:avLst/>
                  <a:gdLst>
                    <a:gd name="T0" fmla="*/ 14 w 59"/>
                    <a:gd name="T1" fmla="*/ 0 h 36"/>
                    <a:gd name="T2" fmla="*/ 50 w 59"/>
                    <a:gd name="T3" fmla="*/ 9 h 36"/>
                    <a:gd name="T4" fmla="*/ 44 w 59"/>
                    <a:gd name="T5" fmla="*/ 36 h 36"/>
                    <a:gd name="T6" fmla="*/ 17 w 59"/>
                    <a:gd name="T7" fmla="*/ 27 h 36"/>
                    <a:gd name="T8" fmla="*/ 8 w 59"/>
                    <a:gd name="T9" fmla="*/ 24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4" name="Freeform 175">
                  <a:extLst>
                    <a:ext uri="{FF2B5EF4-FFF2-40B4-BE49-F238E27FC236}">
                      <a16:creationId xmlns:a16="http://schemas.microsoft.com/office/drawing/2014/main" id="{079DB27B-E674-4F07-ABA8-1AFBBAA6DD3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1" y="516"/>
                  <a:ext cx="383" cy="225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98 w 383"/>
                    <a:gd name="T19" fmla="*/ 78 h 225"/>
                    <a:gd name="T20" fmla="*/ 122 w 383"/>
                    <a:gd name="T21" fmla="*/ 93 h 225"/>
                    <a:gd name="T22" fmla="*/ 98 w 383"/>
                    <a:gd name="T23" fmla="*/ 102 h 225"/>
                    <a:gd name="T24" fmla="*/ 125 w 383"/>
                    <a:gd name="T25" fmla="*/ 117 h 225"/>
                    <a:gd name="T26" fmla="*/ 155 w 383"/>
                    <a:gd name="T27" fmla="*/ 132 h 225"/>
                    <a:gd name="T28" fmla="*/ 185 w 383"/>
                    <a:gd name="T29" fmla="*/ 135 h 225"/>
                    <a:gd name="T30" fmla="*/ 200 w 383"/>
                    <a:gd name="T31" fmla="*/ 168 h 225"/>
                    <a:gd name="T32" fmla="*/ 239 w 383"/>
                    <a:gd name="T33" fmla="*/ 204 h 225"/>
                    <a:gd name="T34" fmla="*/ 227 w 383"/>
                    <a:gd name="T35" fmla="*/ 207 h 225"/>
                    <a:gd name="T36" fmla="*/ 245 w 383"/>
                    <a:gd name="T37" fmla="*/ 213 h 225"/>
                    <a:gd name="T38" fmla="*/ 293 w 383"/>
                    <a:gd name="T39" fmla="*/ 225 h 225"/>
                    <a:gd name="T40" fmla="*/ 296 w 383"/>
                    <a:gd name="T41" fmla="*/ 198 h 225"/>
                    <a:gd name="T42" fmla="*/ 299 w 383"/>
                    <a:gd name="T43" fmla="*/ 168 h 225"/>
                    <a:gd name="T44" fmla="*/ 383 w 383"/>
                    <a:gd name="T45" fmla="*/ 147 h 225"/>
                    <a:gd name="T46" fmla="*/ 260 w 383"/>
                    <a:gd name="T47" fmla="*/ 81 h 225"/>
                    <a:gd name="T48" fmla="*/ 134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5" name="Freeform 176">
                  <a:extLst>
                    <a:ext uri="{FF2B5EF4-FFF2-40B4-BE49-F238E27FC236}">
                      <a16:creationId xmlns:a16="http://schemas.microsoft.com/office/drawing/2014/main" id="{3BF293A7-0693-4853-8369-8EFDF014C18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1" cy="39"/>
                </a:xfrm>
                <a:custGeom>
                  <a:avLst/>
                  <a:gdLst>
                    <a:gd name="T0" fmla="*/ 18 w 81"/>
                    <a:gd name="T1" fmla="*/ 33 h 39"/>
                    <a:gd name="T2" fmla="*/ 60 w 81"/>
                    <a:gd name="T3" fmla="*/ 0 h 39"/>
                    <a:gd name="T4" fmla="*/ 81 w 81"/>
                    <a:gd name="T5" fmla="*/ 18 h 39"/>
                    <a:gd name="T6" fmla="*/ 54 w 81"/>
                    <a:gd name="T7" fmla="*/ 24 h 39"/>
                    <a:gd name="T8" fmla="*/ 27 w 81"/>
                    <a:gd name="T9" fmla="*/ 39 h 39"/>
                    <a:gd name="T10" fmla="*/ 18 w 81"/>
                    <a:gd name="T11" fmla="*/ 33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6" name="Freeform 177">
                  <a:extLst>
                    <a:ext uri="{FF2B5EF4-FFF2-40B4-BE49-F238E27FC236}">
                      <a16:creationId xmlns:a16="http://schemas.microsoft.com/office/drawing/2014/main" id="{CCF51D35-17D3-4E3D-996F-DDC58269AD7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8" y="633"/>
                  <a:ext cx="93" cy="40"/>
                </a:xfrm>
                <a:custGeom>
                  <a:avLst/>
                  <a:gdLst>
                    <a:gd name="T0" fmla="*/ 15 w 93"/>
                    <a:gd name="T1" fmla="*/ 36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15 h 40"/>
                    <a:gd name="T8" fmla="*/ 42 w 93"/>
                    <a:gd name="T9" fmla="*/ 39 h 40"/>
                    <a:gd name="T10" fmla="*/ 9 w 93"/>
                    <a:gd name="T11" fmla="*/ 36 h 40"/>
                    <a:gd name="T12" fmla="*/ 12 w 93"/>
                    <a:gd name="T13" fmla="*/ 27 h 40"/>
                    <a:gd name="T14" fmla="*/ 15 w 93"/>
                    <a:gd name="T15" fmla="*/ 36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7" name="Freeform 178">
                  <a:extLst>
                    <a:ext uri="{FF2B5EF4-FFF2-40B4-BE49-F238E27FC236}">
                      <a16:creationId xmlns:a16="http://schemas.microsoft.com/office/drawing/2014/main" id="{A1D4B8FE-B680-4BAE-B659-B9BCAE20ACC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7" y="656"/>
                  <a:ext cx="53" cy="31"/>
                </a:xfrm>
                <a:custGeom>
                  <a:avLst/>
                  <a:gdLst>
                    <a:gd name="T0" fmla="*/ 14 w 53"/>
                    <a:gd name="T1" fmla="*/ 25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25 h 31"/>
                    <a:gd name="T8" fmla="*/ 23 w 53"/>
                    <a:gd name="T9" fmla="*/ 31 h 31"/>
                    <a:gd name="T10" fmla="*/ 14 w 53"/>
                    <a:gd name="T11" fmla="*/ 25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8" name="Freeform 179">
                  <a:extLst>
                    <a:ext uri="{FF2B5EF4-FFF2-40B4-BE49-F238E27FC236}">
                      <a16:creationId xmlns:a16="http://schemas.microsoft.com/office/drawing/2014/main" id="{0B33A93B-A383-48C0-9C89-F5C4E010CED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1" y="720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09" name="Freeform 180">
                  <a:extLst>
                    <a:ext uri="{FF2B5EF4-FFF2-40B4-BE49-F238E27FC236}">
                      <a16:creationId xmlns:a16="http://schemas.microsoft.com/office/drawing/2014/main" id="{9515DEA9-608A-476E-A05B-AFF3A10F50A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5" cy="31"/>
                </a:xfrm>
                <a:custGeom>
                  <a:avLst/>
                  <a:gdLst>
                    <a:gd name="T0" fmla="*/ 0 w 45"/>
                    <a:gd name="T1" fmla="*/ 12 h 31"/>
                    <a:gd name="T2" fmla="*/ 45 w 45"/>
                    <a:gd name="T3" fmla="*/ 15 h 31"/>
                    <a:gd name="T4" fmla="*/ 15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0" name="Freeform 181">
                  <a:extLst>
                    <a:ext uri="{FF2B5EF4-FFF2-40B4-BE49-F238E27FC236}">
                      <a16:creationId xmlns:a16="http://schemas.microsoft.com/office/drawing/2014/main" id="{9D372997-8688-4083-8886-49B70D9047D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7" y="804"/>
                  <a:ext cx="54" cy="30"/>
                </a:xfrm>
                <a:custGeom>
                  <a:avLst/>
                  <a:gdLst>
                    <a:gd name="T0" fmla="*/ 0 w 54"/>
                    <a:gd name="T1" fmla="*/ 24 h 30"/>
                    <a:gd name="T2" fmla="*/ 18 w 54"/>
                    <a:gd name="T3" fmla="*/ 30 h 30"/>
                    <a:gd name="T4" fmla="*/ 0 w 54"/>
                    <a:gd name="T5" fmla="*/ 2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1" name="Freeform 182">
                  <a:extLst>
                    <a:ext uri="{FF2B5EF4-FFF2-40B4-BE49-F238E27FC236}">
                      <a16:creationId xmlns:a16="http://schemas.microsoft.com/office/drawing/2014/main" id="{CE2AA5C7-6369-4C07-88CE-59D3D66B6B4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6" y="839"/>
                  <a:ext cx="40" cy="24"/>
                </a:xfrm>
                <a:custGeom>
                  <a:avLst/>
                  <a:gdLst>
                    <a:gd name="T0" fmla="*/ 6 w 40"/>
                    <a:gd name="T1" fmla="*/ 10 h 24"/>
                    <a:gd name="T2" fmla="*/ 33 w 40"/>
                    <a:gd name="T3" fmla="*/ 4 h 24"/>
                    <a:gd name="T4" fmla="*/ 12 w 40"/>
                    <a:gd name="T5" fmla="*/ 19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2" name="Freeform 183">
                  <a:extLst>
                    <a:ext uri="{FF2B5EF4-FFF2-40B4-BE49-F238E27FC236}">
                      <a16:creationId xmlns:a16="http://schemas.microsoft.com/office/drawing/2014/main" id="{597A8AF4-42E4-451A-A7E2-455CE63E48B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1" y="874"/>
                  <a:ext cx="30" cy="20"/>
                </a:xfrm>
                <a:custGeom>
                  <a:avLst/>
                  <a:gdLst>
                    <a:gd name="T0" fmla="*/ 3 w 30"/>
                    <a:gd name="T1" fmla="*/ 5 h 20"/>
                    <a:gd name="T2" fmla="*/ 30 w 30"/>
                    <a:gd name="T3" fmla="*/ 14 h 20"/>
                    <a:gd name="T4" fmla="*/ 12 w 30"/>
                    <a:gd name="T5" fmla="*/ 14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3" name="Freeform 184">
                  <a:extLst>
                    <a:ext uri="{FF2B5EF4-FFF2-40B4-BE49-F238E27FC236}">
                      <a16:creationId xmlns:a16="http://schemas.microsoft.com/office/drawing/2014/main" id="{5C3CFF11-2A70-4ACC-AB8D-2E900A7BDF3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45" y="951"/>
                  <a:ext cx="62" cy="41"/>
                </a:xfrm>
                <a:custGeom>
                  <a:avLst/>
                  <a:gdLst>
                    <a:gd name="T0" fmla="*/ 49 w 62"/>
                    <a:gd name="T1" fmla="*/ 18 h 41"/>
                    <a:gd name="T2" fmla="*/ 4 w 62"/>
                    <a:gd name="T3" fmla="*/ 21 h 41"/>
                    <a:gd name="T4" fmla="*/ 16 w 62"/>
                    <a:gd name="T5" fmla="*/ 0 h 41"/>
                    <a:gd name="T6" fmla="*/ 46 w 62"/>
                    <a:gd name="T7" fmla="*/ 3 h 41"/>
                    <a:gd name="T8" fmla="*/ 61 w 62"/>
                    <a:gd name="T9" fmla="*/ 18 h 41"/>
                    <a:gd name="T10" fmla="*/ 49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4" name="Freeform 185">
                  <a:extLst>
                    <a:ext uri="{FF2B5EF4-FFF2-40B4-BE49-F238E27FC236}">
                      <a16:creationId xmlns:a16="http://schemas.microsoft.com/office/drawing/2014/main" id="{3E20FEEC-1664-4BFF-9E6F-800562F89BC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4" y="957"/>
                  <a:ext cx="45" cy="18"/>
                </a:xfrm>
                <a:custGeom>
                  <a:avLst/>
                  <a:gdLst>
                    <a:gd name="T0" fmla="*/ 25 w 45"/>
                    <a:gd name="T1" fmla="*/ 15 h 18"/>
                    <a:gd name="T2" fmla="*/ 16 w 45"/>
                    <a:gd name="T3" fmla="*/ 0 h 18"/>
                    <a:gd name="T4" fmla="*/ 34 w 45"/>
                    <a:gd name="T5" fmla="*/ 18 h 18"/>
                    <a:gd name="T6" fmla="*/ 25 w 45"/>
                    <a:gd name="T7" fmla="*/ 15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5" name="Freeform 186">
                  <a:extLst>
                    <a:ext uri="{FF2B5EF4-FFF2-40B4-BE49-F238E27FC236}">
                      <a16:creationId xmlns:a16="http://schemas.microsoft.com/office/drawing/2014/main" id="{A0D28765-FC6D-47EA-B9CF-8FFDCF36510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65" y="991"/>
                  <a:ext cx="45" cy="23"/>
                </a:xfrm>
                <a:custGeom>
                  <a:avLst/>
                  <a:gdLst>
                    <a:gd name="T0" fmla="*/ 8 w 45"/>
                    <a:gd name="T1" fmla="*/ 8 h 23"/>
                    <a:gd name="T2" fmla="*/ 38 w 45"/>
                    <a:gd name="T3" fmla="*/ 8 h 23"/>
                    <a:gd name="T4" fmla="*/ 17 w 45"/>
                    <a:gd name="T5" fmla="*/ 23 h 23"/>
                    <a:gd name="T6" fmla="*/ 8 w 45"/>
                    <a:gd name="T7" fmla="*/ 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6" name="Freeform 187">
                  <a:extLst>
                    <a:ext uri="{FF2B5EF4-FFF2-40B4-BE49-F238E27FC236}">
                      <a16:creationId xmlns:a16="http://schemas.microsoft.com/office/drawing/2014/main" id="{E55215D9-A2CF-43C1-ADE7-ED02B51F2A0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17" y="961"/>
                  <a:ext cx="50" cy="26"/>
                </a:xfrm>
                <a:custGeom>
                  <a:avLst/>
                  <a:gdLst>
                    <a:gd name="T0" fmla="*/ 22 w 50"/>
                    <a:gd name="T1" fmla="*/ 2 h 26"/>
                    <a:gd name="T2" fmla="*/ 37 w 50"/>
                    <a:gd name="T3" fmla="*/ 14 h 26"/>
                    <a:gd name="T4" fmla="*/ 10 w 50"/>
                    <a:gd name="T5" fmla="*/ 26 h 26"/>
                    <a:gd name="T6" fmla="*/ 22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7" name="Freeform 188">
                  <a:extLst>
                    <a:ext uri="{FF2B5EF4-FFF2-40B4-BE49-F238E27FC236}">
                      <a16:creationId xmlns:a16="http://schemas.microsoft.com/office/drawing/2014/main" id="{F5860F91-A00D-442F-ADB0-E86DAF8A0C8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0" y="1067"/>
                  <a:ext cx="24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4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8" name="Freeform 189">
                  <a:extLst>
                    <a:ext uri="{FF2B5EF4-FFF2-40B4-BE49-F238E27FC236}">
                      <a16:creationId xmlns:a16="http://schemas.microsoft.com/office/drawing/2014/main" id="{521597F1-ABDC-4AD4-B154-E2FCF3D6ADE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8" cy="2297"/>
                </a:xfrm>
                <a:custGeom>
                  <a:avLst/>
                  <a:gdLst>
                    <a:gd name="T0" fmla="*/ 844 w 2308"/>
                    <a:gd name="T1" fmla="*/ 111 h 2297"/>
                    <a:gd name="T2" fmla="*/ 871 w 2308"/>
                    <a:gd name="T3" fmla="*/ 201 h 2297"/>
                    <a:gd name="T4" fmla="*/ 925 w 2308"/>
                    <a:gd name="T5" fmla="*/ 90 h 2297"/>
                    <a:gd name="T6" fmla="*/ 1126 w 2308"/>
                    <a:gd name="T7" fmla="*/ 30 h 2297"/>
                    <a:gd name="T8" fmla="*/ 1030 w 2308"/>
                    <a:gd name="T9" fmla="*/ 129 h 2297"/>
                    <a:gd name="T10" fmla="*/ 1000 w 2308"/>
                    <a:gd name="T11" fmla="*/ 195 h 2297"/>
                    <a:gd name="T12" fmla="*/ 1117 w 2308"/>
                    <a:gd name="T13" fmla="*/ 258 h 2297"/>
                    <a:gd name="T14" fmla="*/ 1240 w 2308"/>
                    <a:gd name="T15" fmla="*/ 273 h 2297"/>
                    <a:gd name="T16" fmla="*/ 1105 w 2308"/>
                    <a:gd name="T17" fmla="*/ 366 h 2297"/>
                    <a:gd name="T18" fmla="*/ 1219 w 2308"/>
                    <a:gd name="T19" fmla="*/ 312 h 2297"/>
                    <a:gd name="T20" fmla="*/ 1306 w 2308"/>
                    <a:gd name="T21" fmla="*/ 294 h 2297"/>
                    <a:gd name="T22" fmla="*/ 1498 w 2308"/>
                    <a:gd name="T23" fmla="*/ 288 h 2297"/>
                    <a:gd name="T24" fmla="*/ 1606 w 2308"/>
                    <a:gd name="T25" fmla="*/ 393 h 2297"/>
                    <a:gd name="T26" fmla="*/ 1750 w 2308"/>
                    <a:gd name="T27" fmla="*/ 420 h 2297"/>
                    <a:gd name="T28" fmla="*/ 1864 w 2308"/>
                    <a:gd name="T29" fmla="*/ 426 h 2297"/>
                    <a:gd name="T30" fmla="*/ 2065 w 2308"/>
                    <a:gd name="T31" fmla="*/ 441 h 2297"/>
                    <a:gd name="T32" fmla="*/ 2260 w 2308"/>
                    <a:gd name="T33" fmla="*/ 408 h 2297"/>
                    <a:gd name="T34" fmla="*/ 2245 w 2308"/>
                    <a:gd name="T35" fmla="*/ 516 h 2297"/>
                    <a:gd name="T36" fmla="*/ 2182 w 2308"/>
                    <a:gd name="T37" fmla="*/ 641 h 2297"/>
                    <a:gd name="T38" fmla="*/ 2152 w 2308"/>
                    <a:gd name="T39" fmla="*/ 749 h 2297"/>
                    <a:gd name="T40" fmla="*/ 2148 w 2308"/>
                    <a:gd name="T41" fmla="*/ 861 h 2297"/>
                    <a:gd name="T42" fmla="*/ 2074 w 2308"/>
                    <a:gd name="T43" fmla="*/ 977 h 2297"/>
                    <a:gd name="T44" fmla="*/ 2058 w 2308"/>
                    <a:gd name="T45" fmla="*/ 769 h 2297"/>
                    <a:gd name="T46" fmla="*/ 2094 w 2308"/>
                    <a:gd name="T47" fmla="*/ 623 h 2297"/>
                    <a:gd name="T48" fmla="*/ 2012 w 2308"/>
                    <a:gd name="T49" fmla="*/ 717 h 2297"/>
                    <a:gd name="T50" fmla="*/ 1716 w 2308"/>
                    <a:gd name="T51" fmla="*/ 861 h 2297"/>
                    <a:gd name="T52" fmla="*/ 1762 w 2308"/>
                    <a:gd name="T53" fmla="*/ 1127 h 2297"/>
                    <a:gd name="T54" fmla="*/ 1584 w 2308"/>
                    <a:gd name="T55" fmla="*/ 1263 h 2297"/>
                    <a:gd name="T56" fmla="*/ 1560 w 2308"/>
                    <a:gd name="T57" fmla="*/ 1445 h 2297"/>
                    <a:gd name="T58" fmla="*/ 1476 w 2308"/>
                    <a:gd name="T59" fmla="*/ 1329 h 2297"/>
                    <a:gd name="T60" fmla="*/ 1414 w 2308"/>
                    <a:gd name="T61" fmla="*/ 1251 h 2297"/>
                    <a:gd name="T62" fmla="*/ 1332 w 2308"/>
                    <a:gd name="T63" fmla="*/ 1349 h 2297"/>
                    <a:gd name="T64" fmla="*/ 1342 w 2308"/>
                    <a:gd name="T65" fmla="*/ 1383 h 2297"/>
                    <a:gd name="T66" fmla="*/ 1348 w 2308"/>
                    <a:gd name="T67" fmla="*/ 1517 h 2297"/>
                    <a:gd name="T68" fmla="*/ 1300 w 2308"/>
                    <a:gd name="T69" fmla="*/ 1663 h 2297"/>
                    <a:gd name="T70" fmla="*/ 1118 w 2308"/>
                    <a:gd name="T71" fmla="*/ 1769 h 2297"/>
                    <a:gd name="T72" fmla="*/ 940 w 2308"/>
                    <a:gd name="T73" fmla="*/ 1773 h 2297"/>
                    <a:gd name="T74" fmla="*/ 972 w 2308"/>
                    <a:gd name="T75" fmla="*/ 2031 h 2297"/>
                    <a:gd name="T76" fmla="*/ 840 w 2308"/>
                    <a:gd name="T77" fmla="*/ 2091 h 2297"/>
                    <a:gd name="T78" fmla="*/ 736 w 2308"/>
                    <a:gd name="T79" fmla="*/ 1943 h 2297"/>
                    <a:gd name="T80" fmla="*/ 800 w 2308"/>
                    <a:gd name="T81" fmla="*/ 2247 h 2297"/>
                    <a:gd name="T82" fmla="*/ 694 w 2308"/>
                    <a:gd name="T83" fmla="*/ 2085 h 2297"/>
                    <a:gd name="T84" fmla="*/ 690 w 2308"/>
                    <a:gd name="T85" fmla="*/ 1807 h 2297"/>
                    <a:gd name="T86" fmla="*/ 598 w 2308"/>
                    <a:gd name="T87" fmla="*/ 1565 h 2297"/>
                    <a:gd name="T88" fmla="*/ 43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404 w 2308"/>
                    <a:gd name="T107" fmla="*/ 515 h 2297"/>
                    <a:gd name="T108" fmla="*/ 386 w 2308"/>
                    <a:gd name="T109" fmla="*/ 673 h 2297"/>
                    <a:gd name="T110" fmla="*/ 378 w 2308"/>
                    <a:gd name="T111" fmla="*/ 733 h 2297"/>
                    <a:gd name="T112" fmla="*/ 498 w 2308"/>
                    <a:gd name="T113" fmla="*/ 599 h 2297"/>
                    <a:gd name="T114" fmla="*/ 494 w 2308"/>
                    <a:gd name="T115" fmla="*/ 411 h 2297"/>
                    <a:gd name="T116" fmla="*/ 500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19" name="Freeform 190">
                  <a:extLst>
                    <a:ext uri="{FF2B5EF4-FFF2-40B4-BE49-F238E27FC236}">
                      <a16:creationId xmlns:a16="http://schemas.microsoft.com/office/drawing/2014/main" id="{0A57DCDB-0A7B-43CF-AE61-FD565F8F2B6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02" y="2081"/>
                  <a:ext cx="58" cy="87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71 h 87"/>
                    <a:gd name="T14" fmla="*/ 38 w 58"/>
                    <a:gd name="T15" fmla="*/ 83 h 87"/>
                    <a:gd name="T16" fmla="*/ 26 w 58"/>
                    <a:gd name="T17" fmla="*/ 87 h 87"/>
                    <a:gd name="T18" fmla="*/ 12 w 58"/>
                    <a:gd name="T19" fmla="*/ 75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0" name="Freeform 191">
                  <a:extLst>
                    <a:ext uri="{FF2B5EF4-FFF2-40B4-BE49-F238E27FC236}">
                      <a16:creationId xmlns:a16="http://schemas.microsoft.com/office/drawing/2014/main" id="{6D7E09A3-BA32-4898-AAEF-F0EFE317728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2" y="1817"/>
                  <a:ext cx="279" cy="307"/>
                </a:xfrm>
                <a:custGeom>
                  <a:avLst/>
                  <a:gdLst>
                    <a:gd name="T0" fmla="*/ 44 w 279"/>
                    <a:gd name="T1" fmla="*/ 251 h 307"/>
                    <a:gd name="T2" fmla="*/ 28 w 279"/>
                    <a:gd name="T3" fmla="*/ 265 h 307"/>
                    <a:gd name="T4" fmla="*/ 10 w 279"/>
                    <a:gd name="T5" fmla="*/ 271 h 307"/>
                    <a:gd name="T6" fmla="*/ 4 w 279"/>
                    <a:gd name="T7" fmla="*/ 269 h 307"/>
                    <a:gd name="T8" fmla="*/ 0 w 279"/>
                    <a:gd name="T9" fmla="*/ 257 h 307"/>
                    <a:gd name="T10" fmla="*/ 22 w 279"/>
                    <a:gd name="T11" fmla="*/ 241 h 307"/>
                    <a:gd name="T12" fmla="*/ 34 w 279"/>
                    <a:gd name="T13" fmla="*/ 237 h 307"/>
                    <a:gd name="T14" fmla="*/ 48 w 279"/>
                    <a:gd name="T15" fmla="*/ 223 h 307"/>
                    <a:gd name="T16" fmla="*/ 66 w 279"/>
                    <a:gd name="T17" fmla="*/ 217 h 307"/>
                    <a:gd name="T18" fmla="*/ 82 w 279"/>
                    <a:gd name="T19" fmla="*/ 219 h 307"/>
                    <a:gd name="T20" fmla="*/ 94 w 279"/>
                    <a:gd name="T21" fmla="*/ 215 h 307"/>
                    <a:gd name="T22" fmla="*/ 104 w 279"/>
                    <a:gd name="T23" fmla="*/ 205 h 307"/>
                    <a:gd name="T24" fmla="*/ 122 w 279"/>
                    <a:gd name="T25" fmla="*/ 211 h 307"/>
                    <a:gd name="T26" fmla="*/ 128 w 279"/>
                    <a:gd name="T27" fmla="*/ 195 h 307"/>
                    <a:gd name="T28" fmla="*/ 146 w 279"/>
                    <a:gd name="T29" fmla="*/ 183 h 307"/>
                    <a:gd name="T30" fmla="*/ 142 w 279"/>
                    <a:gd name="T31" fmla="*/ 165 h 307"/>
                    <a:gd name="T32" fmla="*/ 154 w 279"/>
                    <a:gd name="T33" fmla="*/ 161 h 307"/>
                    <a:gd name="T34" fmla="*/ 166 w 279"/>
                    <a:gd name="T35" fmla="*/ 163 h 307"/>
                    <a:gd name="T36" fmla="*/ 170 w 279"/>
                    <a:gd name="T37" fmla="*/ 183 h 307"/>
                    <a:gd name="T38" fmla="*/ 194 w 279"/>
                    <a:gd name="T39" fmla="*/ 163 h 307"/>
                    <a:gd name="T40" fmla="*/ 180 w 279"/>
                    <a:gd name="T41" fmla="*/ 149 h 307"/>
                    <a:gd name="T42" fmla="*/ 192 w 279"/>
                    <a:gd name="T43" fmla="*/ 131 h 307"/>
                    <a:gd name="T44" fmla="*/ 208 w 279"/>
                    <a:gd name="T45" fmla="*/ 145 h 307"/>
                    <a:gd name="T46" fmla="*/ 228 w 279"/>
                    <a:gd name="T47" fmla="*/ 121 h 307"/>
                    <a:gd name="T48" fmla="*/ 224 w 279"/>
                    <a:gd name="T49" fmla="*/ 95 h 307"/>
                    <a:gd name="T50" fmla="*/ 232 w 279"/>
                    <a:gd name="T51" fmla="*/ 55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3 h 307"/>
                    <a:gd name="T66" fmla="*/ 266 w 279"/>
                    <a:gd name="T67" fmla="*/ 69 h 307"/>
                    <a:gd name="T68" fmla="*/ 276 w 279"/>
                    <a:gd name="T69" fmla="*/ 93 h 307"/>
                    <a:gd name="T70" fmla="*/ 262 w 279"/>
                    <a:gd name="T71" fmla="*/ 137 h 307"/>
                    <a:gd name="T72" fmla="*/ 246 w 279"/>
                    <a:gd name="T73" fmla="*/ 177 h 307"/>
                    <a:gd name="T74" fmla="*/ 240 w 279"/>
                    <a:gd name="T75" fmla="*/ 231 h 307"/>
                    <a:gd name="T76" fmla="*/ 220 w 279"/>
                    <a:gd name="T77" fmla="*/ 229 h 307"/>
                    <a:gd name="T78" fmla="*/ 206 w 279"/>
                    <a:gd name="T79" fmla="*/ 237 h 307"/>
                    <a:gd name="T80" fmla="*/ 188 w 279"/>
                    <a:gd name="T81" fmla="*/ 239 h 307"/>
                    <a:gd name="T82" fmla="*/ 168 w 279"/>
                    <a:gd name="T83" fmla="*/ 245 h 307"/>
                    <a:gd name="T84" fmla="*/ 150 w 279"/>
                    <a:gd name="T85" fmla="*/ 239 h 307"/>
                    <a:gd name="T86" fmla="*/ 140 w 279"/>
                    <a:gd name="T87" fmla="*/ 267 h 307"/>
                    <a:gd name="T88" fmla="*/ 130 w 279"/>
                    <a:gd name="T89" fmla="*/ 281 h 307"/>
                    <a:gd name="T90" fmla="*/ 110 w 279"/>
                    <a:gd name="T91" fmla="*/ 271 h 307"/>
                    <a:gd name="T92" fmla="*/ 104 w 279"/>
                    <a:gd name="T93" fmla="*/ 243 h 307"/>
                    <a:gd name="T94" fmla="*/ 82 w 279"/>
                    <a:gd name="T95" fmla="*/ 253 h 307"/>
                    <a:gd name="T96" fmla="*/ 64 w 279"/>
                    <a:gd name="T97" fmla="*/ 255 h 307"/>
                    <a:gd name="T98" fmla="*/ 50 w 279"/>
                    <a:gd name="T99" fmla="*/ 255 h 307"/>
                    <a:gd name="T100" fmla="*/ 52 w 279"/>
                    <a:gd name="T101" fmla="*/ 261 h 307"/>
                    <a:gd name="T102" fmla="*/ 50 w 279"/>
                    <a:gd name="T103" fmla="*/ 267 h 307"/>
                    <a:gd name="T104" fmla="*/ 80 w 279"/>
                    <a:gd name="T105" fmla="*/ 259 h 307"/>
                    <a:gd name="T106" fmla="*/ 86 w 279"/>
                    <a:gd name="T107" fmla="*/ 257 h 307"/>
                    <a:gd name="T108" fmla="*/ 98 w 279"/>
                    <a:gd name="T109" fmla="*/ 261 h 307"/>
                    <a:gd name="T110" fmla="*/ 96 w 279"/>
                    <a:gd name="T111" fmla="*/ 269 h 307"/>
                    <a:gd name="T112" fmla="*/ 80 w 279"/>
                    <a:gd name="T113" fmla="*/ 291 h 307"/>
                    <a:gd name="T114" fmla="*/ 60 w 279"/>
                    <a:gd name="T115" fmla="*/ 289 h 307"/>
                    <a:gd name="T116" fmla="*/ 50 w 279"/>
                    <a:gd name="T117" fmla="*/ 307 h 307"/>
                    <a:gd name="T118" fmla="*/ 36 w 279"/>
                    <a:gd name="T119" fmla="*/ 291 h 307"/>
                    <a:gd name="T120" fmla="*/ 44 w 279"/>
                    <a:gd name="T121" fmla="*/ 273 h 307"/>
                    <a:gd name="T122" fmla="*/ 40 w 279"/>
                    <a:gd name="T123" fmla="*/ 261 h 307"/>
                    <a:gd name="T124" fmla="*/ 44 w 279"/>
                    <a:gd name="T125" fmla="*/ 2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1" name="Freeform 192">
                  <a:extLst>
                    <a:ext uri="{FF2B5EF4-FFF2-40B4-BE49-F238E27FC236}">
                      <a16:creationId xmlns:a16="http://schemas.microsoft.com/office/drawing/2014/main" id="{1485D111-2C6D-4629-A755-AFBA041A8B1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55" y="1733"/>
                  <a:ext cx="138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79 w 138"/>
                    <a:gd name="T17" fmla="*/ 41 h 113"/>
                    <a:gd name="T18" fmla="*/ 99 w 138"/>
                    <a:gd name="T19" fmla="*/ 35 h 113"/>
                    <a:gd name="T20" fmla="*/ 113 w 138"/>
                    <a:gd name="T21" fmla="*/ 37 h 113"/>
                    <a:gd name="T22" fmla="*/ 127 w 138"/>
                    <a:gd name="T23" fmla="*/ 25 h 113"/>
                    <a:gd name="T24" fmla="*/ 125 w 138"/>
                    <a:gd name="T25" fmla="*/ 39 h 113"/>
                    <a:gd name="T26" fmla="*/ 111 w 138"/>
                    <a:gd name="T27" fmla="*/ 45 h 113"/>
                    <a:gd name="T28" fmla="*/ 109 w 138"/>
                    <a:gd name="T29" fmla="*/ 57 h 113"/>
                    <a:gd name="T30" fmla="*/ 95 w 138"/>
                    <a:gd name="T31" fmla="*/ 73 h 113"/>
                    <a:gd name="T32" fmla="*/ 83 w 138"/>
                    <a:gd name="T33" fmla="*/ 77 h 113"/>
                    <a:gd name="T34" fmla="*/ 73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2" name="Freeform 193">
                  <a:extLst>
                    <a:ext uri="{FF2B5EF4-FFF2-40B4-BE49-F238E27FC236}">
                      <a16:creationId xmlns:a16="http://schemas.microsoft.com/office/drawing/2014/main" id="{E6E4A36D-22DE-459D-8830-F47B36F9CC0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4" y="1718"/>
                  <a:ext cx="46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24 w 46"/>
                    <a:gd name="T3" fmla="*/ 0 h 34"/>
                    <a:gd name="T4" fmla="*/ 46 w 46"/>
                    <a:gd name="T5" fmla="*/ 16 h 34"/>
                    <a:gd name="T6" fmla="*/ 24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3" name="Freeform 194">
                  <a:extLst>
                    <a:ext uri="{FF2B5EF4-FFF2-40B4-BE49-F238E27FC236}">
                      <a16:creationId xmlns:a16="http://schemas.microsoft.com/office/drawing/2014/main" id="{1DA95174-4727-406D-8166-D42D2B399DA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33" y="1675"/>
                  <a:ext cx="39" cy="47"/>
                </a:xfrm>
                <a:custGeom>
                  <a:avLst/>
                  <a:gdLst>
                    <a:gd name="T0" fmla="*/ 17 w 39"/>
                    <a:gd name="T1" fmla="*/ 43 h 47"/>
                    <a:gd name="T2" fmla="*/ 13 w 39"/>
                    <a:gd name="T3" fmla="*/ 17 h 47"/>
                    <a:gd name="T4" fmla="*/ 29 w 39"/>
                    <a:gd name="T5" fmla="*/ 19 h 47"/>
                    <a:gd name="T6" fmla="*/ 25 w 39"/>
                    <a:gd name="T7" fmla="*/ 33 h 47"/>
                    <a:gd name="T8" fmla="*/ 17 w 39"/>
                    <a:gd name="T9" fmla="*/ 4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4" name="Freeform 195">
                  <a:extLst>
                    <a:ext uri="{FF2B5EF4-FFF2-40B4-BE49-F238E27FC236}">
                      <a16:creationId xmlns:a16="http://schemas.microsoft.com/office/drawing/2014/main" id="{9E346854-85A9-49AE-B6B6-B67FCF2FBC8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7" y="1662"/>
                  <a:ext cx="25" cy="27"/>
                </a:xfrm>
                <a:custGeom>
                  <a:avLst/>
                  <a:gdLst>
                    <a:gd name="T0" fmla="*/ 11 w 25"/>
                    <a:gd name="T1" fmla="*/ 18 h 27"/>
                    <a:gd name="T2" fmla="*/ 7 w 25"/>
                    <a:gd name="T3" fmla="*/ 8 h 27"/>
                    <a:gd name="T4" fmla="*/ 19 w 25"/>
                    <a:gd name="T5" fmla="*/ 0 h 27"/>
                    <a:gd name="T6" fmla="*/ 11 w 25"/>
                    <a:gd name="T7" fmla="*/ 18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5" name="Freeform 196">
                  <a:extLst>
                    <a:ext uri="{FF2B5EF4-FFF2-40B4-BE49-F238E27FC236}">
                      <a16:creationId xmlns:a16="http://schemas.microsoft.com/office/drawing/2014/main" id="{1A78AFC5-800A-4E35-A153-8D11CD34E08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1" y="1482"/>
                  <a:ext cx="62" cy="238"/>
                </a:xfrm>
                <a:custGeom>
                  <a:avLst/>
                  <a:gdLst>
                    <a:gd name="T0" fmla="*/ 3 w 62"/>
                    <a:gd name="T1" fmla="*/ 60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94 h 238"/>
                    <a:gd name="T12" fmla="*/ 57 w 62"/>
                    <a:gd name="T13" fmla="*/ 122 h 238"/>
                    <a:gd name="T14" fmla="*/ 61 w 62"/>
                    <a:gd name="T15" fmla="*/ 134 h 238"/>
                    <a:gd name="T16" fmla="*/ 51 w 62"/>
                    <a:gd name="T17" fmla="*/ 148 h 238"/>
                    <a:gd name="T18" fmla="*/ 39 w 62"/>
                    <a:gd name="T19" fmla="*/ 144 h 238"/>
                    <a:gd name="T20" fmla="*/ 27 w 62"/>
                    <a:gd name="T21" fmla="*/ 162 h 238"/>
                    <a:gd name="T22" fmla="*/ 51 w 62"/>
                    <a:gd name="T23" fmla="*/ 220 h 238"/>
                    <a:gd name="T24" fmla="*/ 35 w 62"/>
                    <a:gd name="T25" fmla="*/ 230 h 238"/>
                    <a:gd name="T26" fmla="*/ 11 w 62"/>
                    <a:gd name="T27" fmla="*/ 238 h 238"/>
                    <a:gd name="T28" fmla="*/ 11 w 62"/>
                    <a:gd name="T29" fmla="*/ 196 h 238"/>
                    <a:gd name="T30" fmla="*/ 9 w 62"/>
                    <a:gd name="T31" fmla="*/ 140 h 238"/>
                    <a:gd name="T32" fmla="*/ 19 w 62"/>
                    <a:gd name="T33" fmla="*/ 122 h 238"/>
                    <a:gd name="T34" fmla="*/ 1 w 62"/>
                    <a:gd name="T35" fmla="*/ 76 h 238"/>
                    <a:gd name="T36" fmla="*/ 3 w 62"/>
                    <a:gd name="T37" fmla="*/ 60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6" name="Freeform 197">
                  <a:extLst>
                    <a:ext uri="{FF2B5EF4-FFF2-40B4-BE49-F238E27FC236}">
                      <a16:creationId xmlns:a16="http://schemas.microsoft.com/office/drawing/2014/main" id="{1BB58202-7D6D-46B6-A701-E7A651DDF55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10" y="2454"/>
                  <a:ext cx="47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36 w 47"/>
                    <a:gd name="T5" fmla="*/ 28 h 114"/>
                    <a:gd name="T6" fmla="*/ 38 w 47"/>
                    <a:gd name="T7" fmla="*/ 46 h 114"/>
                    <a:gd name="T8" fmla="*/ 42 w 47"/>
                    <a:gd name="T9" fmla="*/ 58 h 114"/>
                    <a:gd name="T10" fmla="*/ 26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7" name="Freeform 198">
                  <a:extLst>
                    <a:ext uri="{FF2B5EF4-FFF2-40B4-BE49-F238E27FC236}">
                      <a16:creationId xmlns:a16="http://schemas.microsoft.com/office/drawing/2014/main" id="{652FBA8D-FE37-469E-B12D-8919CEA321D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86" y="1899"/>
                  <a:ext cx="55" cy="239"/>
                </a:xfrm>
                <a:custGeom>
                  <a:avLst/>
                  <a:gdLst>
                    <a:gd name="T0" fmla="*/ 24 w 55"/>
                    <a:gd name="T1" fmla="*/ 11 h 239"/>
                    <a:gd name="T2" fmla="*/ 28 w 55"/>
                    <a:gd name="T3" fmla="*/ 27 h 239"/>
                    <a:gd name="T4" fmla="*/ 32 w 55"/>
                    <a:gd name="T5" fmla="*/ 39 h 239"/>
                    <a:gd name="T6" fmla="*/ 48 w 55"/>
                    <a:gd name="T7" fmla="*/ 81 h 239"/>
                    <a:gd name="T8" fmla="*/ 44 w 55"/>
                    <a:gd name="T9" fmla="*/ 111 h 239"/>
                    <a:gd name="T10" fmla="*/ 22 w 55"/>
                    <a:gd name="T11" fmla="*/ 197 h 239"/>
                    <a:gd name="T12" fmla="*/ 10 w 55"/>
                    <a:gd name="T13" fmla="*/ 221 h 239"/>
                    <a:gd name="T14" fmla="*/ 2 w 55"/>
                    <a:gd name="T15" fmla="*/ 233 h 239"/>
                    <a:gd name="T16" fmla="*/ 0 w 55"/>
                    <a:gd name="T17" fmla="*/ 239 h 239"/>
                    <a:gd name="T18" fmla="*/ 2 w 55"/>
                    <a:gd name="T19" fmla="*/ 123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8" name="Freeform 199">
                  <a:extLst>
                    <a:ext uri="{FF2B5EF4-FFF2-40B4-BE49-F238E27FC236}">
                      <a16:creationId xmlns:a16="http://schemas.microsoft.com/office/drawing/2014/main" id="{2E2DEDF6-2A7B-4F53-A42B-7044D4BC051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19" y="2717"/>
                  <a:ext cx="291" cy="399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207 h 399"/>
                    <a:gd name="T26" fmla="*/ 215 w 291"/>
                    <a:gd name="T27" fmla="*/ 219 h 399"/>
                    <a:gd name="T28" fmla="*/ 241 w 291"/>
                    <a:gd name="T29" fmla="*/ 239 h 399"/>
                    <a:gd name="T30" fmla="*/ 227 w 291"/>
                    <a:gd name="T31" fmla="*/ 239 h 399"/>
                    <a:gd name="T32" fmla="*/ 215 w 291"/>
                    <a:gd name="T33" fmla="*/ 231 h 399"/>
                    <a:gd name="T34" fmla="*/ 205 w 291"/>
                    <a:gd name="T35" fmla="*/ 239 h 399"/>
                    <a:gd name="T36" fmla="*/ 221 w 291"/>
                    <a:gd name="T37" fmla="*/ 255 h 399"/>
                    <a:gd name="T38" fmla="*/ 237 w 291"/>
                    <a:gd name="T39" fmla="*/ 285 h 399"/>
                    <a:gd name="T40" fmla="*/ 241 w 291"/>
                    <a:gd name="T41" fmla="*/ 297 h 399"/>
                    <a:gd name="T42" fmla="*/ 253 w 291"/>
                    <a:gd name="T43" fmla="*/ 307 h 399"/>
                    <a:gd name="T44" fmla="*/ 255 w 291"/>
                    <a:gd name="T45" fmla="*/ 289 h 399"/>
                    <a:gd name="T46" fmla="*/ 271 w 291"/>
                    <a:gd name="T47" fmla="*/ 283 h 399"/>
                    <a:gd name="T48" fmla="*/ 273 w 291"/>
                    <a:gd name="T49" fmla="*/ 295 h 399"/>
                    <a:gd name="T50" fmla="*/ 279 w 291"/>
                    <a:gd name="T51" fmla="*/ 299 h 399"/>
                    <a:gd name="T52" fmla="*/ 291 w 291"/>
                    <a:gd name="T53" fmla="*/ 311 h 399"/>
                    <a:gd name="T54" fmla="*/ 275 w 291"/>
                    <a:gd name="T55" fmla="*/ 315 h 399"/>
                    <a:gd name="T56" fmla="*/ 277 w 291"/>
                    <a:gd name="T57" fmla="*/ 335 h 399"/>
                    <a:gd name="T58" fmla="*/ 281 w 291"/>
                    <a:gd name="T59" fmla="*/ 367 h 399"/>
                    <a:gd name="T60" fmla="*/ 273 w 291"/>
                    <a:gd name="T61" fmla="*/ 393 h 399"/>
                    <a:gd name="T62" fmla="*/ 271 w 291"/>
                    <a:gd name="T63" fmla="*/ 399 h 399"/>
                    <a:gd name="T64" fmla="*/ 257 w 291"/>
                    <a:gd name="T65" fmla="*/ 385 h 399"/>
                    <a:gd name="T66" fmla="*/ 239 w 291"/>
                    <a:gd name="T67" fmla="*/ 379 h 399"/>
                    <a:gd name="T68" fmla="*/ 213 w 291"/>
                    <a:gd name="T69" fmla="*/ 355 h 399"/>
                    <a:gd name="T70" fmla="*/ 201 w 291"/>
                    <a:gd name="T71" fmla="*/ 347 h 399"/>
                    <a:gd name="T72" fmla="*/ 189 w 291"/>
                    <a:gd name="T73" fmla="*/ 333 h 399"/>
                    <a:gd name="T74" fmla="*/ 175 w 291"/>
                    <a:gd name="T75" fmla="*/ 315 h 399"/>
                    <a:gd name="T76" fmla="*/ 153 w 291"/>
                    <a:gd name="T77" fmla="*/ 281 h 399"/>
                    <a:gd name="T78" fmla="*/ 133 w 291"/>
                    <a:gd name="T79" fmla="*/ 245 h 399"/>
                    <a:gd name="T80" fmla="*/ 117 w 291"/>
                    <a:gd name="T81" fmla="*/ 20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29" name="Freeform 200">
                  <a:extLst>
                    <a:ext uri="{FF2B5EF4-FFF2-40B4-BE49-F238E27FC236}">
                      <a16:creationId xmlns:a16="http://schemas.microsoft.com/office/drawing/2014/main" id="{72E679C5-DE92-4C34-999C-7480246084B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6" y="2801"/>
                  <a:ext cx="31" cy="33"/>
                </a:xfrm>
                <a:custGeom>
                  <a:avLst/>
                  <a:gdLst>
                    <a:gd name="T0" fmla="*/ 18 w 31"/>
                    <a:gd name="T1" fmla="*/ 21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21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0" name="Freeform 201">
                  <a:extLst>
                    <a:ext uri="{FF2B5EF4-FFF2-40B4-BE49-F238E27FC236}">
                      <a16:creationId xmlns:a16="http://schemas.microsoft.com/office/drawing/2014/main" id="{A27B905F-1E54-4CE5-9440-15E897FEA0A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64" y="2852"/>
                  <a:ext cx="28" cy="34"/>
                </a:xfrm>
                <a:custGeom>
                  <a:avLst/>
                  <a:gdLst>
                    <a:gd name="T0" fmla="*/ 16 w 28"/>
                    <a:gd name="T1" fmla="*/ 28 h 34"/>
                    <a:gd name="T2" fmla="*/ 0 w 28"/>
                    <a:gd name="T3" fmla="*/ 12 h 34"/>
                    <a:gd name="T4" fmla="*/ 14 w 28"/>
                    <a:gd name="T5" fmla="*/ 6 h 34"/>
                    <a:gd name="T6" fmla="*/ 28 w 28"/>
                    <a:gd name="T7" fmla="*/ 30 h 34"/>
                    <a:gd name="T8" fmla="*/ 1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1" name="Freeform 202">
                  <a:extLst>
                    <a:ext uri="{FF2B5EF4-FFF2-40B4-BE49-F238E27FC236}">
                      <a16:creationId xmlns:a16="http://schemas.microsoft.com/office/drawing/2014/main" id="{E83CC963-3746-46CF-8698-7092DB874F0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94" y="2932"/>
                  <a:ext cx="28" cy="23"/>
                </a:xfrm>
                <a:custGeom>
                  <a:avLst/>
                  <a:gdLst>
                    <a:gd name="T0" fmla="*/ 14 w 28"/>
                    <a:gd name="T1" fmla="*/ 20 h 23"/>
                    <a:gd name="T2" fmla="*/ 14 w 28"/>
                    <a:gd name="T3" fmla="*/ 0 h 23"/>
                    <a:gd name="T4" fmla="*/ 28 w 28"/>
                    <a:gd name="T5" fmla="*/ 14 h 23"/>
                    <a:gd name="T6" fmla="*/ 26 w 28"/>
                    <a:gd name="T7" fmla="*/ 22 h 23"/>
                    <a:gd name="T8" fmla="*/ 14 w 28"/>
                    <a:gd name="T9" fmla="*/ 2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2" name="Freeform 203">
                  <a:extLst>
                    <a:ext uri="{FF2B5EF4-FFF2-40B4-BE49-F238E27FC236}">
                      <a16:creationId xmlns:a16="http://schemas.microsoft.com/office/drawing/2014/main" id="{8651C904-E5A6-4793-988E-AF890EA5226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00" y="2424"/>
                  <a:ext cx="77" cy="60"/>
                </a:xfrm>
                <a:custGeom>
                  <a:avLst/>
                  <a:gdLst>
                    <a:gd name="T0" fmla="*/ 14 w 77"/>
                    <a:gd name="T1" fmla="*/ 54 h 60"/>
                    <a:gd name="T2" fmla="*/ 0 w 77"/>
                    <a:gd name="T3" fmla="*/ 40 h 60"/>
                    <a:gd name="T4" fmla="*/ 20 w 77"/>
                    <a:gd name="T5" fmla="*/ 10 h 60"/>
                    <a:gd name="T6" fmla="*/ 30 w 77"/>
                    <a:gd name="T7" fmla="*/ 2 h 60"/>
                    <a:gd name="T8" fmla="*/ 42 w 77"/>
                    <a:gd name="T9" fmla="*/ 6 h 60"/>
                    <a:gd name="T10" fmla="*/ 62 w 77"/>
                    <a:gd name="T11" fmla="*/ 4 h 60"/>
                    <a:gd name="T12" fmla="*/ 74 w 77"/>
                    <a:gd name="T13" fmla="*/ 12 h 60"/>
                    <a:gd name="T14" fmla="*/ 68 w 77"/>
                    <a:gd name="T15" fmla="*/ 32 h 60"/>
                    <a:gd name="T16" fmla="*/ 46 w 77"/>
                    <a:gd name="T17" fmla="*/ 44 h 60"/>
                    <a:gd name="T18" fmla="*/ 40 w 77"/>
                    <a:gd name="T19" fmla="*/ 56 h 60"/>
                    <a:gd name="T20" fmla="*/ 28 w 77"/>
                    <a:gd name="T21" fmla="*/ 60 h 60"/>
                    <a:gd name="T22" fmla="*/ 14 w 77"/>
                    <a:gd name="T23" fmla="*/ 54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3" name="Freeform 204">
                  <a:extLst>
                    <a:ext uri="{FF2B5EF4-FFF2-40B4-BE49-F238E27FC236}">
                      <a16:creationId xmlns:a16="http://schemas.microsoft.com/office/drawing/2014/main" id="{1DB6A9A4-C7CF-4C9F-B3D3-FF4CB9F4804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23" y="2318"/>
                  <a:ext cx="59" cy="102"/>
                </a:xfrm>
                <a:custGeom>
                  <a:avLst/>
                  <a:gdLst>
                    <a:gd name="T0" fmla="*/ 35 w 59"/>
                    <a:gd name="T1" fmla="*/ 60 h 102"/>
                    <a:gd name="T2" fmla="*/ 39 w 59"/>
                    <a:gd name="T3" fmla="*/ 78 h 102"/>
                    <a:gd name="T4" fmla="*/ 37 w 59"/>
                    <a:gd name="T5" fmla="*/ 84 h 102"/>
                    <a:gd name="T6" fmla="*/ 33 w 59"/>
                    <a:gd name="T7" fmla="*/ 90 h 102"/>
                    <a:gd name="T8" fmla="*/ 29 w 59"/>
                    <a:gd name="T9" fmla="*/ 102 h 102"/>
                    <a:gd name="T10" fmla="*/ 3 w 59"/>
                    <a:gd name="T11" fmla="*/ 78 h 102"/>
                    <a:gd name="T12" fmla="*/ 9 w 59"/>
                    <a:gd name="T13" fmla="*/ 64 h 102"/>
                    <a:gd name="T14" fmla="*/ 7 w 59"/>
                    <a:gd name="T15" fmla="*/ 46 h 102"/>
                    <a:gd name="T16" fmla="*/ 21 w 59"/>
                    <a:gd name="T17" fmla="*/ 30 h 102"/>
                    <a:gd name="T18" fmla="*/ 43 w 59"/>
                    <a:gd name="T19" fmla="*/ 0 h 102"/>
                    <a:gd name="T20" fmla="*/ 49 w 59"/>
                    <a:gd name="T21" fmla="*/ 14 h 102"/>
                    <a:gd name="T22" fmla="*/ 51 w 59"/>
                    <a:gd name="T23" fmla="*/ 34 h 102"/>
                    <a:gd name="T24" fmla="*/ 39 w 59"/>
                    <a:gd name="T25" fmla="*/ 66 h 102"/>
                    <a:gd name="T26" fmla="*/ 35 w 59"/>
                    <a:gd name="T27" fmla="*/ 60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4" name="Freeform 205">
                  <a:extLst>
                    <a:ext uri="{FF2B5EF4-FFF2-40B4-BE49-F238E27FC236}">
                      <a16:creationId xmlns:a16="http://schemas.microsoft.com/office/drawing/2014/main" id="{858DDA0D-2C20-41AF-90B6-65ECE295E72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0" y="2292"/>
                  <a:ext cx="35" cy="32"/>
                </a:xfrm>
                <a:custGeom>
                  <a:avLst/>
                  <a:gdLst>
                    <a:gd name="T0" fmla="*/ 4 w 35"/>
                    <a:gd name="T1" fmla="*/ 22 h 32"/>
                    <a:gd name="T2" fmla="*/ 20 w 35"/>
                    <a:gd name="T3" fmla="*/ 0 h 32"/>
                    <a:gd name="T4" fmla="*/ 12 w 35"/>
                    <a:gd name="T5" fmla="*/ 22 h 32"/>
                    <a:gd name="T6" fmla="*/ 4 w 35"/>
                    <a:gd name="T7" fmla="*/ 2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  <p:sp>
              <p:nvSpPr>
                <p:cNvPr id="35935" name="Freeform 206">
                  <a:extLst>
                    <a:ext uri="{FF2B5EF4-FFF2-40B4-BE49-F238E27FC236}">
                      <a16:creationId xmlns:a16="http://schemas.microsoft.com/office/drawing/2014/main" id="{94653D17-A40A-46B4-8C8A-FC07F568817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0" cy="16"/>
                </a:xfrm>
                <a:custGeom>
                  <a:avLst/>
                  <a:gdLst>
                    <a:gd name="T0" fmla="*/ 4 w 30"/>
                    <a:gd name="T1" fmla="*/ 12 h 16"/>
                    <a:gd name="T2" fmla="*/ 14 w 30"/>
                    <a:gd name="T3" fmla="*/ 0 h 16"/>
                    <a:gd name="T4" fmla="*/ 6 w 30"/>
                    <a:gd name="T5" fmla="*/ 14 h 16"/>
                    <a:gd name="T6" fmla="*/ 0 w 30"/>
                    <a:gd name="T7" fmla="*/ 16 h 16"/>
                    <a:gd name="T8" fmla="*/ 4 w 30"/>
                    <a:gd name="T9" fmla="*/ 12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 sz="1350"/>
                </a:p>
              </p:txBody>
            </p:sp>
          </p:grpSp>
        </p:grpSp>
      </p:grpSp>
      <p:sp>
        <p:nvSpPr>
          <p:cNvPr id="36867" name="Rectangle 207">
            <a:extLst>
              <a:ext uri="{FF2B5EF4-FFF2-40B4-BE49-F238E27FC236}">
                <a16:creationId xmlns:a16="http://schemas.microsoft.com/office/drawing/2014/main" id="{C9003141-D329-4ACD-9A1E-D8FF925C0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9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868" name="Rectangle 208">
            <a:extLst>
              <a:ext uri="{FF2B5EF4-FFF2-40B4-BE49-F238E27FC236}">
                <a16:creationId xmlns:a16="http://schemas.microsoft.com/office/drawing/2014/main" id="{475FA854-50A7-46EE-A91E-666653409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433" name="Rectangle 209">
            <a:extLst>
              <a:ext uri="{FF2B5EF4-FFF2-40B4-BE49-F238E27FC236}">
                <a16:creationId xmlns:a16="http://schemas.microsoft.com/office/drawing/2014/main" id="{B52D1D59-BC46-4FF1-9894-1FF74A8A2B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050">
                <a:latin typeface="+mn-lt"/>
              </a:defRPr>
            </a:lvl1pPr>
          </a:lstStyle>
          <a:p>
            <a:pPr>
              <a:defRPr/>
            </a:pPr>
            <a:fld id="{F56D57DE-7C96-4583-B599-9B4BCFC53A76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180434" name="Rectangle 210">
            <a:extLst>
              <a:ext uri="{FF2B5EF4-FFF2-40B4-BE49-F238E27FC236}">
                <a16:creationId xmlns:a16="http://schemas.microsoft.com/office/drawing/2014/main" id="{60C95E5F-550E-406E-BD52-C4B4EE8A2E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435" name="Rectangle 211">
            <a:extLst>
              <a:ext uri="{FF2B5EF4-FFF2-40B4-BE49-F238E27FC236}">
                <a16:creationId xmlns:a16="http://schemas.microsoft.com/office/drawing/2014/main" id="{78EAE973-80BF-4EB0-B6F6-11EFC4C98E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DA9F41-5047-4F69-BEE8-966887821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92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 b="1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b="1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 b="1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>
            <a:extLst>
              <a:ext uri="{FF2B5EF4-FFF2-40B4-BE49-F238E27FC236}">
                <a16:creationId xmlns:a16="http://schemas.microsoft.com/office/drawing/2014/main" id="{532F50F3-D2D5-420A-A5F4-8127BCEA43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80227" name="Rectangle 3">
              <a:extLst>
                <a:ext uri="{FF2B5EF4-FFF2-40B4-BE49-F238E27FC236}">
                  <a16:creationId xmlns:a16="http://schemas.microsoft.com/office/drawing/2014/main" id="{756DD5B7-511C-4239-92D9-3D99FC48C622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3696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 sz="1800"/>
            </a:p>
          </p:txBody>
        </p:sp>
        <p:sp>
          <p:nvSpPr>
            <p:cNvPr id="180228" name="Rectangle 4">
              <a:extLst>
                <a:ext uri="{FF2B5EF4-FFF2-40B4-BE49-F238E27FC236}">
                  <a16:creationId xmlns:a16="http://schemas.microsoft.com/office/drawing/2014/main" id="{034E3834-D7B3-4BAA-A0DD-DFEBE078B90F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 sz="1800"/>
            </a:p>
          </p:txBody>
        </p:sp>
        <p:grpSp>
          <p:nvGrpSpPr>
            <p:cNvPr id="37898" name="Group 5">
              <a:extLst>
                <a:ext uri="{FF2B5EF4-FFF2-40B4-BE49-F238E27FC236}">
                  <a16:creationId xmlns:a16="http://schemas.microsoft.com/office/drawing/2014/main" id="{CE1C61B8-4B0C-4841-BD91-C0C3A73FF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59"/>
              <a:ext cx="4128" cy="3477"/>
              <a:chOff x="864" y="459"/>
              <a:chExt cx="4128" cy="3477"/>
            </a:xfrm>
          </p:grpSpPr>
          <p:sp>
            <p:nvSpPr>
              <p:cNvPr id="180230" name="Oval 6">
                <a:extLst>
                  <a:ext uri="{FF2B5EF4-FFF2-40B4-BE49-F238E27FC236}">
                    <a16:creationId xmlns:a16="http://schemas.microsoft.com/office/drawing/2014/main" id="{97088A57-AC5B-490F-9534-98E223A4A20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180" y="460"/>
                <a:ext cx="3508" cy="347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75686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7568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ja-JP" altLang="en-US" sz="1800"/>
              </a:p>
            </p:txBody>
          </p:sp>
          <p:grpSp>
            <p:nvGrpSpPr>
              <p:cNvPr id="37900" name="Group 7">
                <a:extLst>
                  <a:ext uri="{FF2B5EF4-FFF2-40B4-BE49-F238E27FC236}">
                    <a16:creationId xmlns:a16="http://schemas.microsoft.com/office/drawing/2014/main" id="{C05C9F3B-250B-47B1-9BF1-280EA562E3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463"/>
                <a:ext cx="4128" cy="3473"/>
                <a:chOff x="864" y="463"/>
                <a:chExt cx="4128" cy="3473"/>
              </a:xfrm>
            </p:grpSpPr>
            <p:sp>
              <p:nvSpPr>
                <p:cNvPr id="38065" name="Line 8">
                  <a:extLst>
                    <a:ext uri="{FF2B5EF4-FFF2-40B4-BE49-F238E27FC236}">
                      <a16:creationId xmlns:a16="http://schemas.microsoft.com/office/drawing/2014/main" id="{B7D7C4ED-5516-488B-970E-F6DA6A269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40" y="816"/>
                  <a:ext cx="0" cy="312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2226" name="Oval 9">
                  <a:extLst>
                    <a:ext uri="{FF2B5EF4-FFF2-40B4-BE49-F238E27FC236}">
                      <a16:creationId xmlns:a16="http://schemas.microsoft.com/office/drawing/2014/main" id="{2BB72F40-6799-4637-BCD0-806CB0B8E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475" y="525"/>
                  <a:ext cx="906" cy="435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z="1800"/>
                </a:p>
              </p:txBody>
            </p:sp>
            <p:sp>
              <p:nvSpPr>
                <p:cNvPr id="2227" name="Oval 10">
                  <a:extLst>
                    <a:ext uri="{FF2B5EF4-FFF2-40B4-BE49-F238E27FC236}">
                      <a16:creationId xmlns:a16="http://schemas.microsoft.com/office/drawing/2014/main" id="{17977760-3821-4F8D-9E87-526A5E56D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064" y="463"/>
                  <a:ext cx="1722" cy="862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z="1800"/>
                </a:p>
              </p:txBody>
            </p:sp>
            <p:sp>
              <p:nvSpPr>
                <p:cNvPr id="38068" name="Arc 11">
                  <a:extLst>
                    <a:ext uri="{FF2B5EF4-FFF2-40B4-BE49-F238E27FC236}">
                      <a16:creationId xmlns:a16="http://schemas.microsoft.com/office/drawing/2014/main" id="{C19D1D56-2234-4508-96F1-59E7A1EB890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683" y="823"/>
                  <a:ext cx="2496" cy="929"/>
                </a:xfrm>
                <a:custGeom>
                  <a:avLst/>
                  <a:gdLst>
                    <a:gd name="T0" fmla="*/ 0 w 43200"/>
                    <a:gd name="T1" fmla="*/ 0 h 32871"/>
                    <a:gd name="T2" fmla="*/ 0 w 43200"/>
                    <a:gd name="T3" fmla="*/ 0 h 32871"/>
                    <a:gd name="T4" fmla="*/ 0 w 43200"/>
                    <a:gd name="T5" fmla="*/ 0 h 3287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32871" fill="none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</a:path>
                    <a:path w="43200" h="32871" stroke="0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  <a:lnTo>
                        <a:pt x="21600" y="11271"/>
                      </a:lnTo>
                      <a:lnTo>
                        <a:pt x="40868" y="15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69" name="Arc 12">
                  <a:extLst>
                    <a:ext uri="{FF2B5EF4-FFF2-40B4-BE49-F238E27FC236}">
                      <a16:creationId xmlns:a16="http://schemas.microsoft.com/office/drawing/2014/main" id="{B7CA3440-052A-44DF-815B-18B332242F4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394" y="1308"/>
                  <a:ext cx="3072" cy="899"/>
                </a:xfrm>
                <a:custGeom>
                  <a:avLst/>
                  <a:gdLst>
                    <a:gd name="T0" fmla="*/ 0 w 43200"/>
                    <a:gd name="T1" fmla="*/ 0 h 24657"/>
                    <a:gd name="T2" fmla="*/ 0 w 43200"/>
                    <a:gd name="T3" fmla="*/ 0 h 24657"/>
                    <a:gd name="T4" fmla="*/ 0 w 43200"/>
                    <a:gd name="T5" fmla="*/ 0 h 2465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200" h="24657" fill="none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</a:path>
                    <a:path w="43200" h="24657" stroke="0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  <a:lnTo>
                        <a:pt x="21600" y="3057"/>
                      </a:lnTo>
                      <a:lnTo>
                        <a:pt x="4298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70" name="Arc 13">
                  <a:extLst>
                    <a:ext uri="{FF2B5EF4-FFF2-40B4-BE49-F238E27FC236}">
                      <a16:creationId xmlns:a16="http://schemas.microsoft.com/office/drawing/2014/main" id="{474895A7-5DEF-4A22-954B-26BB86EB48D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12" y="1759"/>
                  <a:ext cx="3442" cy="887"/>
                </a:xfrm>
                <a:custGeom>
                  <a:avLst/>
                  <a:gdLst>
                    <a:gd name="T0" fmla="*/ 0 w 43031"/>
                    <a:gd name="T1" fmla="*/ 0 h 21600"/>
                    <a:gd name="T2" fmla="*/ 0 w 43031"/>
                    <a:gd name="T3" fmla="*/ 0 h 21600"/>
                    <a:gd name="T4" fmla="*/ 0 w 4303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031" h="21600" fill="none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</a:path>
                    <a:path w="43031" h="21600" stroke="0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  <a:lnTo>
                        <a:pt x="21476" y="0"/>
                      </a:lnTo>
                      <a:lnTo>
                        <a:pt x="43031" y="139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71" name="Arc 14">
                  <a:extLst>
                    <a:ext uri="{FF2B5EF4-FFF2-40B4-BE49-F238E27FC236}">
                      <a16:creationId xmlns:a16="http://schemas.microsoft.com/office/drawing/2014/main" id="{3116E81B-CC93-486D-AA5E-EC367992B15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75" y="2160"/>
                  <a:ext cx="3525" cy="904"/>
                </a:xfrm>
                <a:custGeom>
                  <a:avLst/>
                  <a:gdLst>
                    <a:gd name="T0" fmla="*/ 0 w 42699"/>
                    <a:gd name="T1" fmla="*/ 0 h 21600"/>
                    <a:gd name="T2" fmla="*/ 0 w 42699"/>
                    <a:gd name="T3" fmla="*/ 0 h 21600"/>
                    <a:gd name="T4" fmla="*/ 0 w 4269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699" h="21600" fill="none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</a:path>
                    <a:path w="42699" h="21600" stroke="0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  <a:lnTo>
                        <a:pt x="21220" y="0"/>
                      </a:lnTo>
                      <a:lnTo>
                        <a:pt x="42698" y="228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72" name="Arc 15">
                  <a:extLst>
                    <a:ext uri="{FF2B5EF4-FFF2-40B4-BE49-F238E27FC236}">
                      <a16:creationId xmlns:a16="http://schemas.microsoft.com/office/drawing/2014/main" id="{77F568ED-E990-46F9-BC41-DFCEC27A33B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90" y="2448"/>
                  <a:ext cx="3284" cy="978"/>
                </a:xfrm>
                <a:custGeom>
                  <a:avLst/>
                  <a:gdLst>
                    <a:gd name="T0" fmla="*/ 0 w 39783"/>
                    <a:gd name="T1" fmla="*/ 0 h 21600"/>
                    <a:gd name="T2" fmla="*/ 0 w 39783"/>
                    <a:gd name="T3" fmla="*/ 0 h 21600"/>
                    <a:gd name="T4" fmla="*/ 0 w 3978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783" h="21600" fill="none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</a:path>
                    <a:path w="39783" h="21600" stroke="0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  <a:lnTo>
                        <a:pt x="19827" y="0"/>
                      </a:lnTo>
                      <a:lnTo>
                        <a:pt x="39783" y="826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73" name="Arc 16">
                  <a:extLst>
                    <a:ext uri="{FF2B5EF4-FFF2-40B4-BE49-F238E27FC236}">
                      <a16:creationId xmlns:a16="http://schemas.microsoft.com/office/drawing/2014/main" id="{6B16B6A7-F055-44F7-A21A-7EB091CF391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648" y="2592"/>
                  <a:ext cx="2587" cy="1113"/>
                </a:xfrm>
                <a:custGeom>
                  <a:avLst/>
                  <a:gdLst>
                    <a:gd name="T0" fmla="*/ 0 w 31345"/>
                    <a:gd name="T1" fmla="*/ 0 h 21600"/>
                    <a:gd name="T2" fmla="*/ 0 w 31345"/>
                    <a:gd name="T3" fmla="*/ 0 h 21600"/>
                    <a:gd name="T4" fmla="*/ 0 w 31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345" h="21600" fill="none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</a:path>
                    <a:path w="31345" h="21600" stroke="0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  <a:lnTo>
                        <a:pt x="15481" y="0"/>
                      </a:lnTo>
                      <a:lnTo>
                        <a:pt x="31345" y="14659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74" name="Arc 17">
                  <a:extLst>
                    <a:ext uri="{FF2B5EF4-FFF2-40B4-BE49-F238E27FC236}">
                      <a16:creationId xmlns:a16="http://schemas.microsoft.com/office/drawing/2014/main" id="{D00C001B-A62F-4F43-B41A-6D3DA7E47D5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48" y="2757"/>
                  <a:ext cx="1441" cy="1113"/>
                </a:xfrm>
                <a:custGeom>
                  <a:avLst/>
                  <a:gdLst>
                    <a:gd name="T0" fmla="*/ 0 w 17455"/>
                    <a:gd name="T1" fmla="*/ 0 h 21600"/>
                    <a:gd name="T2" fmla="*/ 0 w 17455"/>
                    <a:gd name="T3" fmla="*/ 0 h 21600"/>
                    <a:gd name="T4" fmla="*/ 0 w 1745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455" h="21600" fill="none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</a:path>
                    <a:path w="17455" h="21600" stroke="0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  <a:lnTo>
                        <a:pt x="8051" y="0"/>
                      </a:lnTo>
                      <a:lnTo>
                        <a:pt x="17454" y="1944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grpSp>
              <p:nvGrpSpPr>
                <p:cNvPr id="38075" name="Group 18">
                  <a:extLst>
                    <a:ext uri="{FF2B5EF4-FFF2-40B4-BE49-F238E27FC236}">
                      <a16:creationId xmlns:a16="http://schemas.microsoft.com/office/drawing/2014/main" id="{534574E9-92E1-4E84-A2AA-5F683C8F05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38089" name="Freeform 19">
                    <a:extLst>
                      <a:ext uri="{FF2B5EF4-FFF2-40B4-BE49-F238E27FC236}">
                        <a16:creationId xmlns:a16="http://schemas.microsoft.com/office/drawing/2014/main" id="{D5CD8423-E152-471C-B200-D85E0AD01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>
                      <a:gd name="T0" fmla="*/ 553 w 553"/>
                      <a:gd name="T1" fmla="*/ 0 h 3112"/>
                      <a:gd name="T2" fmla="*/ 345 w 553"/>
                      <a:gd name="T3" fmla="*/ 3112 h 31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90" name="Freeform 20">
                    <a:extLst>
                      <a:ext uri="{FF2B5EF4-FFF2-40B4-BE49-F238E27FC236}">
                        <a16:creationId xmlns:a16="http://schemas.microsoft.com/office/drawing/2014/main" id="{F7A6B6F3-1ABF-47FD-B4BC-3CB3DED537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>
                      <a:gd name="T0" fmla="*/ 1032 w 1032"/>
                      <a:gd name="T1" fmla="*/ 0 h 3072"/>
                      <a:gd name="T2" fmla="*/ 570 w 1032"/>
                      <a:gd name="T3" fmla="*/ 3072 h 30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91" name="Freeform 21">
                    <a:extLst>
                      <a:ext uri="{FF2B5EF4-FFF2-40B4-BE49-F238E27FC236}">
                        <a16:creationId xmlns:a16="http://schemas.microsoft.com/office/drawing/2014/main" id="{08771B60-8399-403E-AEB0-862FA77F06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>
                      <a:gd name="T0" fmla="*/ 1296 w 1296"/>
                      <a:gd name="T1" fmla="*/ 0 h 2934"/>
                      <a:gd name="T2" fmla="*/ 570 w 1296"/>
                      <a:gd name="T3" fmla="*/ 2934 h 293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92" name="Freeform 22">
                    <a:extLst>
                      <a:ext uri="{FF2B5EF4-FFF2-40B4-BE49-F238E27FC236}">
                        <a16:creationId xmlns:a16="http://schemas.microsoft.com/office/drawing/2014/main" id="{1BCAA05D-2B41-49FB-BF4F-A8672B139E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>
                      <a:gd name="T0" fmla="*/ 1674 w 1674"/>
                      <a:gd name="T1" fmla="*/ 0 h 2688"/>
                      <a:gd name="T2" fmla="*/ 624 w 1674"/>
                      <a:gd name="T3" fmla="*/ 2688 h 26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93" name="Freeform 23">
                    <a:extLst>
                      <a:ext uri="{FF2B5EF4-FFF2-40B4-BE49-F238E27FC236}">
                        <a16:creationId xmlns:a16="http://schemas.microsoft.com/office/drawing/2014/main" id="{1561F87B-C82B-4A9B-93FB-7C59BD5EED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>
                      <a:gd name="T0" fmla="*/ 1902 w 1902"/>
                      <a:gd name="T1" fmla="*/ 0 h 2154"/>
                      <a:gd name="T2" fmla="*/ 456 w 1902"/>
                      <a:gd name="T3" fmla="*/ 2154 h 21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94" name="Freeform 24">
                    <a:extLst>
                      <a:ext uri="{FF2B5EF4-FFF2-40B4-BE49-F238E27FC236}">
                        <a16:creationId xmlns:a16="http://schemas.microsoft.com/office/drawing/2014/main" id="{4590DBC5-903E-47C8-A2AC-96FA1233CC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>
                      <a:gd name="T0" fmla="*/ 1544 w 1544"/>
                      <a:gd name="T1" fmla="*/ 0 h 1176"/>
                      <a:gd name="T2" fmla="*/ 0 w 1544"/>
                      <a:gd name="T3" fmla="*/ 1176 h 117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95" name="Freeform 25">
                    <a:extLst>
                      <a:ext uri="{FF2B5EF4-FFF2-40B4-BE49-F238E27FC236}">
                        <a16:creationId xmlns:a16="http://schemas.microsoft.com/office/drawing/2014/main" id="{EF057454-1251-4E47-ACBE-D55A04376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>
                      <a:gd name="T0" fmla="*/ 1200 w 1200"/>
                      <a:gd name="T1" fmla="*/ 0 h 472"/>
                      <a:gd name="T2" fmla="*/ 0 w 1200"/>
                      <a:gd name="T3" fmla="*/ 472 h 4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96" name="Freeform 26">
                    <a:extLst>
                      <a:ext uri="{FF2B5EF4-FFF2-40B4-BE49-F238E27FC236}">
                        <a16:creationId xmlns:a16="http://schemas.microsoft.com/office/drawing/2014/main" id="{43A67FC3-D5BA-4C8D-8A04-B8E7810F5A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>
                      <a:gd name="T0" fmla="*/ 984 w 984"/>
                      <a:gd name="T1" fmla="*/ 56 h 280"/>
                      <a:gd name="T2" fmla="*/ 0 w 984"/>
                      <a:gd name="T3" fmla="*/ 280 h 28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97" name="Freeform 27">
                    <a:extLst>
                      <a:ext uri="{FF2B5EF4-FFF2-40B4-BE49-F238E27FC236}">
                        <a16:creationId xmlns:a16="http://schemas.microsoft.com/office/drawing/2014/main" id="{7A28EDE4-EFA7-438B-BEDD-71D3834E87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>
                      <a:gd name="T0" fmla="*/ 640 w 640"/>
                      <a:gd name="T1" fmla="*/ 88 h 88"/>
                      <a:gd name="T2" fmla="*/ 0 w 640"/>
                      <a:gd name="T3" fmla="*/ 78 h 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98" name="Freeform 28">
                    <a:extLst>
                      <a:ext uri="{FF2B5EF4-FFF2-40B4-BE49-F238E27FC236}">
                        <a16:creationId xmlns:a16="http://schemas.microsoft.com/office/drawing/2014/main" id="{16D28FD9-1C91-476D-9422-81481A3C4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>
                      <a:gd name="T0" fmla="*/ 330 w 330"/>
                      <a:gd name="T1" fmla="*/ 126 h 126"/>
                      <a:gd name="T2" fmla="*/ 0 w 330"/>
                      <a:gd name="T3" fmla="*/ 0 h 12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99" name="Freeform 29">
                    <a:extLst>
                      <a:ext uri="{FF2B5EF4-FFF2-40B4-BE49-F238E27FC236}">
                        <a16:creationId xmlns:a16="http://schemas.microsoft.com/office/drawing/2014/main" id="{74CC9E6D-B26A-484D-8180-C0AC6B78E6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>
                      <a:gd name="T0" fmla="*/ 0 w 144"/>
                      <a:gd name="T1" fmla="*/ 0 h 144"/>
                      <a:gd name="T2" fmla="*/ 144 w 144"/>
                      <a:gd name="T3" fmla="*/ 144 h 14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</p:grpSp>
            <p:sp>
              <p:nvSpPr>
                <p:cNvPr id="38076" name="Line 30">
                  <a:extLst>
                    <a:ext uri="{FF2B5EF4-FFF2-40B4-BE49-F238E27FC236}">
                      <a16:creationId xmlns:a16="http://schemas.microsoft.com/office/drawing/2014/main" id="{A992E91C-FAD8-4DF2-AF56-5C262753CA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2928" y="4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grpSp>
              <p:nvGrpSpPr>
                <p:cNvPr id="38077" name="Group 31">
                  <a:extLst>
                    <a:ext uri="{FF2B5EF4-FFF2-40B4-BE49-F238E27FC236}">
                      <a16:creationId xmlns:a16="http://schemas.microsoft.com/office/drawing/2014/main" id="{50289124-D7B9-4B6F-8071-E242FD03C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2976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38078" name="Freeform 32">
                    <a:extLst>
                      <a:ext uri="{FF2B5EF4-FFF2-40B4-BE49-F238E27FC236}">
                        <a16:creationId xmlns:a16="http://schemas.microsoft.com/office/drawing/2014/main" id="{8A7A1220-200F-4F1D-B24E-250B402473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>
                      <a:gd name="T0" fmla="*/ 553 w 553"/>
                      <a:gd name="T1" fmla="*/ 0 h 3112"/>
                      <a:gd name="T2" fmla="*/ 345 w 553"/>
                      <a:gd name="T3" fmla="*/ 3112 h 31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79" name="Freeform 33">
                    <a:extLst>
                      <a:ext uri="{FF2B5EF4-FFF2-40B4-BE49-F238E27FC236}">
                        <a16:creationId xmlns:a16="http://schemas.microsoft.com/office/drawing/2014/main" id="{A4ED5391-2A4B-4DFD-91CC-22F34C28E0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>
                      <a:gd name="T0" fmla="*/ 1032 w 1032"/>
                      <a:gd name="T1" fmla="*/ 0 h 3072"/>
                      <a:gd name="T2" fmla="*/ 570 w 1032"/>
                      <a:gd name="T3" fmla="*/ 3072 h 30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80" name="Freeform 34">
                    <a:extLst>
                      <a:ext uri="{FF2B5EF4-FFF2-40B4-BE49-F238E27FC236}">
                        <a16:creationId xmlns:a16="http://schemas.microsoft.com/office/drawing/2014/main" id="{7C8A0A8A-8526-4490-8B27-DA262EC62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>
                      <a:gd name="T0" fmla="*/ 1296 w 1296"/>
                      <a:gd name="T1" fmla="*/ 0 h 2934"/>
                      <a:gd name="T2" fmla="*/ 570 w 1296"/>
                      <a:gd name="T3" fmla="*/ 2934 h 293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81" name="Freeform 35">
                    <a:extLst>
                      <a:ext uri="{FF2B5EF4-FFF2-40B4-BE49-F238E27FC236}">
                        <a16:creationId xmlns:a16="http://schemas.microsoft.com/office/drawing/2014/main" id="{75F703EE-5A74-4E9F-B223-AAEAC4999B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>
                      <a:gd name="T0" fmla="*/ 1674 w 1674"/>
                      <a:gd name="T1" fmla="*/ 0 h 2688"/>
                      <a:gd name="T2" fmla="*/ 624 w 1674"/>
                      <a:gd name="T3" fmla="*/ 2688 h 26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82" name="Freeform 36">
                    <a:extLst>
                      <a:ext uri="{FF2B5EF4-FFF2-40B4-BE49-F238E27FC236}">
                        <a16:creationId xmlns:a16="http://schemas.microsoft.com/office/drawing/2014/main" id="{8C1A8B98-2984-4BEF-A7D9-393D3581B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>
                      <a:gd name="T0" fmla="*/ 1902 w 1902"/>
                      <a:gd name="T1" fmla="*/ 0 h 2154"/>
                      <a:gd name="T2" fmla="*/ 456 w 1902"/>
                      <a:gd name="T3" fmla="*/ 2154 h 21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83" name="Freeform 37">
                    <a:extLst>
                      <a:ext uri="{FF2B5EF4-FFF2-40B4-BE49-F238E27FC236}">
                        <a16:creationId xmlns:a16="http://schemas.microsoft.com/office/drawing/2014/main" id="{BDC61237-A9E8-4826-8A42-E6F8DCA35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>
                      <a:gd name="T0" fmla="*/ 1544 w 1544"/>
                      <a:gd name="T1" fmla="*/ 0 h 1176"/>
                      <a:gd name="T2" fmla="*/ 0 w 1544"/>
                      <a:gd name="T3" fmla="*/ 1176 h 117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84" name="Freeform 38">
                    <a:extLst>
                      <a:ext uri="{FF2B5EF4-FFF2-40B4-BE49-F238E27FC236}">
                        <a16:creationId xmlns:a16="http://schemas.microsoft.com/office/drawing/2014/main" id="{07406554-5B10-4B0D-8D9F-534165EB61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>
                      <a:gd name="T0" fmla="*/ 1200 w 1200"/>
                      <a:gd name="T1" fmla="*/ 0 h 472"/>
                      <a:gd name="T2" fmla="*/ 0 w 1200"/>
                      <a:gd name="T3" fmla="*/ 472 h 47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85" name="Freeform 39">
                    <a:extLst>
                      <a:ext uri="{FF2B5EF4-FFF2-40B4-BE49-F238E27FC236}">
                        <a16:creationId xmlns:a16="http://schemas.microsoft.com/office/drawing/2014/main" id="{E93C7337-2229-4F21-8FDE-9383D0A2F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>
                      <a:gd name="T0" fmla="*/ 984 w 984"/>
                      <a:gd name="T1" fmla="*/ 56 h 280"/>
                      <a:gd name="T2" fmla="*/ 0 w 984"/>
                      <a:gd name="T3" fmla="*/ 280 h 28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86" name="Freeform 40">
                    <a:extLst>
                      <a:ext uri="{FF2B5EF4-FFF2-40B4-BE49-F238E27FC236}">
                        <a16:creationId xmlns:a16="http://schemas.microsoft.com/office/drawing/2014/main" id="{40ACE4A9-5140-42B0-B1DC-3CB41EC33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>
                      <a:gd name="T0" fmla="*/ 640 w 640"/>
                      <a:gd name="T1" fmla="*/ 88 h 88"/>
                      <a:gd name="T2" fmla="*/ 0 w 640"/>
                      <a:gd name="T3" fmla="*/ 78 h 8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87" name="Freeform 41">
                    <a:extLst>
                      <a:ext uri="{FF2B5EF4-FFF2-40B4-BE49-F238E27FC236}">
                        <a16:creationId xmlns:a16="http://schemas.microsoft.com/office/drawing/2014/main" id="{F4177ADB-8C9C-40FB-9861-AEC92EA16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>
                      <a:gd name="T0" fmla="*/ 330 w 330"/>
                      <a:gd name="T1" fmla="*/ 126 h 126"/>
                      <a:gd name="T2" fmla="*/ 0 w 330"/>
                      <a:gd name="T3" fmla="*/ 0 h 12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  <p:sp>
                <p:nvSpPr>
                  <p:cNvPr id="38088" name="Freeform 42">
                    <a:extLst>
                      <a:ext uri="{FF2B5EF4-FFF2-40B4-BE49-F238E27FC236}">
                        <a16:creationId xmlns:a16="http://schemas.microsoft.com/office/drawing/2014/main" id="{C095C490-9981-4D36-8449-AAA4378F13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>
                      <a:gd name="T0" fmla="*/ 0 w 144"/>
                      <a:gd name="T1" fmla="*/ 0 h 144"/>
                      <a:gd name="T2" fmla="*/ 144 w 144"/>
                      <a:gd name="T3" fmla="*/ 144 h 14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1800"/>
                  </a:p>
                </p:txBody>
              </p:sp>
            </p:grpSp>
          </p:grpSp>
          <p:grpSp>
            <p:nvGrpSpPr>
              <p:cNvPr id="37901" name="Group 43">
                <a:extLst>
                  <a:ext uri="{FF2B5EF4-FFF2-40B4-BE49-F238E27FC236}">
                    <a16:creationId xmlns:a16="http://schemas.microsoft.com/office/drawing/2014/main" id="{F346559D-59CD-40D8-90B1-81E4DB44D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4" y="483"/>
                <a:ext cx="3318" cy="3405"/>
                <a:chOff x="1194" y="483"/>
                <a:chExt cx="3318" cy="3405"/>
              </a:xfrm>
            </p:grpSpPr>
            <p:sp>
              <p:nvSpPr>
                <p:cNvPr id="37984" name="Freeform 44">
                  <a:extLst>
                    <a:ext uri="{FF2B5EF4-FFF2-40B4-BE49-F238E27FC236}">
                      <a16:creationId xmlns:a16="http://schemas.microsoft.com/office/drawing/2014/main" id="{AD91182D-F8B7-4829-AF11-22305FE03F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86" y="2873"/>
                  <a:ext cx="292" cy="274"/>
                </a:xfrm>
                <a:custGeom>
                  <a:avLst/>
                  <a:gdLst>
                    <a:gd name="T0" fmla="*/ 69 w 292"/>
                    <a:gd name="T1" fmla="*/ 73 h 274"/>
                    <a:gd name="T2" fmla="*/ 102 w 292"/>
                    <a:gd name="T3" fmla="*/ 79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70 h 274"/>
                    <a:gd name="T26" fmla="*/ 240 w 292"/>
                    <a:gd name="T27" fmla="*/ 97 h 274"/>
                    <a:gd name="T28" fmla="*/ 249 w 292"/>
                    <a:gd name="T29" fmla="*/ 124 h 274"/>
                    <a:gd name="T30" fmla="*/ 270 w 292"/>
                    <a:gd name="T31" fmla="*/ 145 h 274"/>
                    <a:gd name="T32" fmla="*/ 252 w 292"/>
                    <a:gd name="T33" fmla="*/ 169 h 274"/>
                    <a:gd name="T34" fmla="*/ 237 w 292"/>
                    <a:gd name="T35" fmla="*/ 196 h 274"/>
                    <a:gd name="T36" fmla="*/ 219 w 292"/>
                    <a:gd name="T37" fmla="*/ 205 h 274"/>
                    <a:gd name="T38" fmla="*/ 201 w 292"/>
                    <a:gd name="T39" fmla="*/ 256 h 274"/>
                    <a:gd name="T40" fmla="*/ 165 w 292"/>
                    <a:gd name="T41" fmla="*/ 274 h 274"/>
                    <a:gd name="T42" fmla="*/ 156 w 292"/>
                    <a:gd name="T43" fmla="*/ 271 h 274"/>
                    <a:gd name="T44" fmla="*/ 153 w 292"/>
                    <a:gd name="T45" fmla="*/ 262 h 274"/>
                    <a:gd name="T46" fmla="*/ 135 w 292"/>
                    <a:gd name="T47" fmla="*/ 256 h 274"/>
                    <a:gd name="T48" fmla="*/ 120 w 292"/>
                    <a:gd name="T49" fmla="*/ 241 h 274"/>
                    <a:gd name="T50" fmla="*/ 102 w 292"/>
                    <a:gd name="T51" fmla="*/ 247 h 274"/>
                    <a:gd name="T52" fmla="*/ 81 w 292"/>
                    <a:gd name="T53" fmla="*/ 241 h 274"/>
                    <a:gd name="T54" fmla="*/ 78 w 292"/>
                    <a:gd name="T55" fmla="*/ 232 h 274"/>
                    <a:gd name="T56" fmla="*/ 69 w 292"/>
                    <a:gd name="T57" fmla="*/ 226 h 274"/>
                    <a:gd name="T58" fmla="*/ 42 w 292"/>
                    <a:gd name="T59" fmla="*/ 223 h 274"/>
                    <a:gd name="T60" fmla="*/ 33 w 292"/>
                    <a:gd name="T61" fmla="*/ 175 h 274"/>
                    <a:gd name="T62" fmla="*/ 15 w 292"/>
                    <a:gd name="T63" fmla="*/ 169 h 274"/>
                    <a:gd name="T64" fmla="*/ 0 w 292"/>
                    <a:gd name="T65" fmla="*/ 118 h 274"/>
                    <a:gd name="T66" fmla="*/ 18 w 292"/>
                    <a:gd name="T67" fmla="*/ 82 h 274"/>
                    <a:gd name="T68" fmla="*/ 57 w 292"/>
                    <a:gd name="T69" fmla="*/ 100 h 274"/>
                    <a:gd name="T70" fmla="*/ 69 w 292"/>
                    <a:gd name="T71" fmla="*/ 73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85" name="Freeform 45">
                  <a:extLst>
                    <a:ext uri="{FF2B5EF4-FFF2-40B4-BE49-F238E27FC236}">
                      <a16:creationId xmlns:a16="http://schemas.microsoft.com/office/drawing/2014/main" id="{E1AE8C97-8000-4FAE-857A-6A8DB745E86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96" y="3138"/>
                  <a:ext cx="384" cy="144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45 h 144"/>
                    <a:gd name="T8" fmla="*/ 126 w 384"/>
                    <a:gd name="T9" fmla="*/ 51 h 144"/>
                    <a:gd name="T10" fmla="*/ 153 w 384"/>
                    <a:gd name="T11" fmla="*/ 48 h 144"/>
                    <a:gd name="T12" fmla="*/ 201 w 384"/>
                    <a:gd name="T13" fmla="*/ 66 h 144"/>
                    <a:gd name="T14" fmla="*/ 228 w 384"/>
                    <a:gd name="T15" fmla="*/ 78 h 144"/>
                    <a:gd name="T16" fmla="*/ 234 w 384"/>
                    <a:gd name="T17" fmla="*/ 99 h 144"/>
                    <a:gd name="T18" fmla="*/ 297 w 384"/>
                    <a:gd name="T19" fmla="*/ 117 h 144"/>
                    <a:gd name="T20" fmla="*/ 324 w 384"/>
                    <a:gd name="T21" fmla="*/ 126 h 144"/>
                    <a:gd name="T22" fmla="*/ 384 w 384"/>
                    <a:gd name="T23" fmla="*/ 135 h 144"/>
                    <a:gd name="T24" fmla="*/ 342 w 384"/>
                    <a:gd name="T25" fmla="*/ 135 h 144"/>
                    <a:gd name="T26" fmla="*/ 267 w 384"/>
                    <a:gd name="T27" fmla="*/ 117 h 144"/>
                    <a:gd name="T28" fmla="*/ 240 w 384"/>
                    <a:gd name="T29" fmla="*/ 105 h 144"/>
                    <a:gd name="T30" fmla="*/ 189 w 384"/>
                    <a:gd name="T31" fmla="*/ 102 h 144"/>
                    <a:gd name="T32" fmla="*/ 144 w 384"/>
                    <a:gd name="T33" fmla="*/ 87 h 144"/>
                    <a:gd name="T34" fmla="*/ 75 w 384"/>
                    <a:gd name="T35" fmla="*/ 63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86" name="Freeform 46">
                  <a:extLst>
                    <a:ext uri="{FF2B5EF4-FFF2-40B4-BE49-F238E27FC236}">
                      <a16:creationId xmlns:a16="http://schemas.microsoft.com/office/drawing/2014/main" id="{B747213C-2813-4849-8F06-A8FC6D40C10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41" y="3066"/>
                  <a:ext cx="30" cy="24"/>
                </a:xfrm>
                <a:custGeom>
                  <a:avLst/>
                  <a:gdLst>
                    <a:gd name="T0" fmla="*/ 18 w 30"/>
                    <a:gd name="T1" fmla="*/ 24 h 24"/>
                    <a:gd name="T2" fmla="*/ 9 w 30"/>
                    <a:gd name="T3" fmla="*/ 0 h 24"/>
                    <a:gd name="T4" fmla="*/ 18 w 30"/>
                    <a:gd name="T5" fmla="*/ 24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87" name="Freeform 47">
                  <a:extLst>
                    <a:ext uri="{FF2B5EF4-FFF2-40B4-BE49-F238E27FC236}">
                      <a16:creationId xmlns:a16="http://schemas.microsoft.com/office/drawing/2014/main" id="{F8BC037D-C990-4061-80E8-0C15E826FFB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36" y="2754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88" name="Freeform 48">
                  <a:extLst>
                    <a:ext uri="{FF2B5EF4-FFF2-40B4-BE49-F238E27FC236}">
                      <a16:creationId xmlns:a16="http://schemas.microsoft.com/office/drawing/2014/main" id="{44118A96-22F4-4BF3-A99B-29400E58756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6" y="2547"/>
                  <a:ext cx="163" cy="279"/>
                </a:xfrm>
                <a:custGeom>
                  <a:avLst/>
                  <a:gdLst>
                    <a:gd name="T0" fmla="*/ 31 w 163"/>
                    <a:gd name="T1" fmla="*/ 126 h 279"/>
                    <a:gd name="T2" fmla="*/ 19 w 163"/>
                    <a:gd name="T3" fmla="*/ 105 h 279"/>
                    <a:gd name="T4" fmla="*/ 16 w 163"/>
                    <a:gd name="T5" fmla="*/ 72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81 h 279"/>
                    <a:gd name="T12" fmla="*/ 49 w 163"/>
                    <a:gd name="T13" fmla="*/ 99 h 279"/>
                    <a:gd name="T14" fmla="*/ 43 w 163"/>
                    <a:gd name="T15" fmla="*/ 117 h 279"/>
                    <a:gd name="T16" fmla="*/ 64 w 163"/>
                    <a:gd name="T17" fmla="*/ 135 h 279"/>
                    <a:gd name="T18" fmla="*/ 100 w 163"/>
                    <a:gd name="T19" fmla="*/ 144 h 279"/>
                    <a:gd name="T20" fmla="*/ 115 w 163"/>
                    <a:gd name="T21" fmla="*/ 141 h 279"/>
                    <a:gd name="T22" fmla="*/ 124 w 163"/>
                    <a:gd name="T23" fmla="*/ 153 h 279"/>
                    <a:gd name="T24" fmla="*/ 106 w 163"/>
                    <a:gd name="T25" fmla="*/ 156 h 279"/>
                    <a:gd name="T26" fmla="*/ 145 w 163"/>
                    <a:gd name="T27" fmla="*/ 186 h 279"/>
                    <a:gd name="T28" fmla="*/ 163 w 163"/>
                    <a:gd name="T29" fmla="*/ 210 h 279"/>
                    <a:gd name="T30" fmla="*/ 148 w 163"/>
                    <a:gd name="T31" fmla="*/ 231 h 279"/>
                    <a:gd name="T32" fmla="*/ 124 w 163"/>
                    <a:gd name="T33" fmla="*/ 228 h 279"/>
                    <a:gd name="T34" fmla="*/ 127 w 163"/>
                    <a:gd name="T35" fmla="*/ 258 h 279"/>
                    <a:gd name="T36" fmla="*/ 100 w 163"/>
                    <a:gd name="T37" fmla="*/ 252 h 279"/>
                    <a:gd name="T38" fmla="*/ 97 w 163"/>
                    <a:gd name="T39" fmla="*/ 264 h 279"/>
                    <a:gd name="T40" fmla="*/ 79 w 163"/>
                    <a:gd name="T41" fmla="*/ 270 h 279"/>
                    <a:gd name="T42" fmla="*/ 88 w 163"/>
                    <a:gd name="T43" fmla="*/ 234 h 279"/>
                    <a:gd name="T44" fmla="*/ 109 w 163"/>
                    <a:gd name="T45" fmla="*/ 228 h 279"/>
                    <a:gd name="T46" fmla="*/ 136 w 163"/>
                    <a:gd name="T47" fmla="*/ 219 h 279"/>
                    <a:gd name="T48" fmla="*/ 139 w 163"/>
                    <a:gd name="T49" fmla="*/ 210 h 279"/>
                    <a:gd name="T50" fmla="*/ 127 w 163"/>
                    <a:gd name="T51" fmla="*/ 192 h 279"/>
                    <a:gd name="T52" fmla="*/ 118 w 163"/>
                    <a:gd name="T53" fmla="*/ 195 h 279"/>
                    <a:gd name="T54" fmla="*/ 121 w 163"/>
                    <a:gd name="T55" fmla="*/ 204 h 279"/>
                    <a:gd name="T56" fmla="*/ 88 w 163"/>
                    <a:gd name="T57" fmla="*/ 195 h 279"/>
                    <a:gd name="T58" fmla="*/ 76 w 163"/>
                    <a:gd name="T59" fmla="*/ 156 h 279"/>
                    <a:gd name="T60" fmla="*/ 49 w 163"/>
                    <a:gd name="T61" fmla="*/ 150 h 279"/>
                    <a:gd name="T62" fmla="*/ 40 w 163"/>
                    <a:gd name="T63" fmla="*/ 180 h 279"/>
                    <a:gd name="T64" fmla="*/ 13 w 163"/>
                    <a:gd name="T65" fmla="*/ 162 h 279"/>
                    <a:gd name="T66" fmla="*/ 16 w 163"/>
                    <a:gd name="T67" fmla="*/ 150 h 279"/>
                    <a:gd name="T68" fmla="*/ 25 w 163"/>
                    <a:gd name="T69" fmla="*/ 141 h 279"/>
                    <a:gd name="T70" fmla="*/ 28 w 163"/>
                    <a:gd name="T71" fmla="*/ 123 h 279"/>
                    <a:gd name="T72" fmla="*/ 31 w 163"/>
                    <a:gd name="T73" fmla="*/ 126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89" name="Freeform 49">
                  <a:extLst>
                    <a:ext uri="{FF2B5EF4-FFF2-40B4-BE49-F238E27FC236}">
                      <a16:creationId xmlns:a16="http://schemas.microsoft.com/office/drawing/2014/main" id="{9FF8C595-BDBB-4672-A19E-379C7810F38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49" y="2823"/>
                  <a:ext cx="153" cy="99"/>
                </a:xfrm>
                <a:custGeom>
                  <a:avLst/>
                  <a:gdLst>
                    <a:gd name="T0" fmla="*/ 3 w 153"/>
                    <a:gd name="T1" fmla="*/ 54 h 99"/>
                    <a:gd name="T2" fmla="*/ 36 w 153"/>
                    <a:gd name="T3" fmla="*/ 30 h 99"/>
                    <a:gd name="T4" fmla="*/ 63 w 153"/>
                    <a:gd name="T5" fmla="*/ 24 h 99"/>
                    <a:gd name="T6" fmla="*/ 69 w 153"/>
                    <a:gd name="T7" fmla="*/ 33 h 99"/>
                    <a:gd name="T8" fmla="*/ 105 w 153"/>
                    <a:gd name="T9" fmla="*/ 12 h 99"/>
                    <a:gd name="T10" fmla="*/ 123 w 153"/>
                    <a:gd name="T11" fmla="*/ 0 h 99"/>
                    <a:gd name="T12" fmla="*/ 147 w 153"/>
                    <a:gd name="T13" fmla="*/ 30 h 99"/>
                    <a:gd name="T14" fmla="*/ 132 w 153"/>
                    <a:gd name="T15" fmla="*/ 84 h 99"/>
                    <a:gd name="T16" fmla="*/ 102 w 153"/>
                    <a:gd name="T17" fmla="*/ 99 h 99"/>
                    <a:gd name="T18" fmla="*/ 75 w 153"/>
                    <a:gd name="T19" fmla="*/ 84 h 99"/>
                    <a:gd name="T20" fmla="*/ 63 w 153"/>
                    <a:gd name="T21" fmla="*/ 48 h 99"/>
                    <a:gd name="T22" fmla="*/ 45 w 153"/>
                    <a:gd name="T23" fmla="*/ 57 h 99"/>
                    <a:gd name="T24" fmla="*/ 27 w 153"/>
                    <a:gd name="T25" fmla="*/ 51 h 99"/>
                    <a:gd name="T26" fmla="*/ 0 w 153"/>
                    <a:gd name="T27" fmla="*/ 66 h 99"/>
                    <a:gd name="T28" fmla="*/ 3 w 153"/>
                    <a:gd name="T29" fmla="*/ 54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90" name="Freeform 50">
                  <a:extLst>
                    <a:ext uri="{FF2B5EF4-FFF2-40B4-BE49-F238E27FC236}">
                      <a16:creationId xmlns:a16="http://schemas.microsoft.com/office/drawing/2014/main" id="{9FDFAA07-0448-4416-9BA2-29D4D70D45C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0" y="2744"/>
                  <a:ext cx="29" cy="43"/>
                </a:xfrm>
                <a:custGeom>
                  <a:avLst/>
                  <a:gdLst>
                    <a:gd name="T0" fmla="*/ 1 w 29"/>
                    <a:gd name="T1" fmla="*/ 34 h 43"/>
                    <a:gd name="T2" fmla="*/ 22 w 29"/>
                    <a:gd name="T3" fmla="*/ 13 h 43"/>
                    <a:gd name="T4" fmla="*/ 19 w 29"/>
                    <a:gd name="T5" fmla="*/ 31 h 43"/>
                    <a:gd name="T6" fmla="*/ 1 w 29"/>
                    <a:gd name="T7" fmla="*/ 34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91" name="Freeform 51">
                  <a:extLst>
                    <a:ext uri="{FF2B5EF4-FFF2-40B4-BE49-F238E27FC236}">
                      <a16:creationId xmlns:a16="http://schemas.microsoft.com/office/drawing/2014/main" id="{CD97C5FB-FC57-4DF5-94A7-999FFC7E4DF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0" y="3024"/>
                  <a:ext cx="48" cy="81"/>
                </a:xfrm>
                <a:custGeom>
                  <a:avLst/>
                  <a:gdLst>
                    <a:gd name="T0" fmla="*/ 24 w 48"/>
                    <a:gd name="T1" fmla="*/ 81 h 81"/>
                    <a:gd name="T2" fmla="*/ 0 w 48"/>
                    <a:gd name="T3" fmla="*/ 63 h 81"/>
                    <a:gd name="T4" fmla="*/ 0 w 48"/>
                    <a:gd name="T5" fmla="*/ 33 h 81"/>
                    <a:gd name="T6" fmla="*/ 12 w 48"/>
                    <a:gd name="T7" fmla="*/ 0 h 81"/>
                    <a:gd name="T8" fmla="*/ 21 w 48"/>
                    <a:gd name="T9" fmla="*/ 21 h 81"/>
                    <a:gd name="T10" fmla="*/ 24 w 48"/>
                    <a:gd name="T11" fmla="*/ 42 h 81"/>
                    <a:gd name="T12" fmla="*/ 24 w 48"/>
                    <a:gd name="T13" fmla="*/ 60 h 81"/>
                    <a:gd name="T14" fmla="*/ 24 w 48"/>
                    <a:gd name="T15" fmla="*/ 81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92" name="Freeform 52">
                  <a:extLst>
                    <a:ext uri="{FF2B5EF4-FFF2-40B4-BE49-F238E27FC236}">
                      <a16:creationId xmlns:a16="http://schemas.microsoft.com/office/drawing/2014/main" id="{E2A35FD7-659C-4213-909F-2FB77FDB871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78" y="3165"/>
                  <a:ext cx="38" cy="15"/>
                </a:xfrm>
                <a:custGeom>
                  <a:avLst/>
                  <a:gdLst>
                    <a:gd name="T0" fmla="*/ 24 w 38"/>
                    <a:gd name="T1" fmla="*/ 15 h 15"/>
                    <a:gd name="T2" fmla="*/ 18 w 38"/>
                    <a:gd name="T3" fmla="*/ 0 h 15"/>
                    <a:gd name="T4" fmla="*/ 33 w 38"/>
                    <a:gd name="T5" fmla="*/ 12 h 15"/>
                    <a:gd name="T6" fmla="*/ 24 w 38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93" name="Freeform 53">
                  <a:extLst>
                    <a:ext uri="{FF2B5EF4-FFF2-40B4-BE49-F238E27FC236}">
                      <a16:creationId xmlns:a16="http://schemas.microsoft.com/office/drawing/2014/main" id="{19D2BF11-CE1A-483A-9EB4-5C242D30F09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5" y="3156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94" name="Freeform 54">
                  <a:extLst>
                    <a:ext uri="{FF2B5EF4-FFF2-40B4-BE49-F238E27FC236}">
                      <a16:creationId xmlns:a16="http://schemas.microsoft.com/office/drawing/2014/main" id="{A6431A9A-C34A-42ED-9870-C4F92393F6F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4" y="3030"/>
                  <a:ext cx="184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51 w 184"/>
                    <a:gd name="T3" fmla="*/ 0 h 180"/>
                    <a:gd name="T4" fmla="*/ 117 w 184"/>
                    <a:gd name="T5" fmla="*/ 27 h 180"/>
                    <a:gd name="T6" fmla="*/ 150 w 184"/>
                    <a:gd name="T7" fmla="*/ 18 h 180"/>
                    <a:gd name="T8" fmla="*/ 171 w 184"/>
                    <a:gd name="T9" fmla="*/ 0 h 180"/>
                    <a:gd name="T10" fmla="*/ 162 w 184"/>
                    <a:gd name="T11" fmla="*/ 21 h 180"/>
                    <a:gd name="T12" fmla="*/ 147 w 184"/>
                    <a:gd name="T13" fmla="*/ 45 h 180"/>
                    <a:gd name="T14" fmla="*/ 105 w 184"/>
                    <a:gd name="T15" fmla="*/ 36 h 180"/>
                    <a:gd name="T16" fmla="*/ 78 w 184"/>
                    <a:gd name="T17" fmla="*/ 24 h 180"/>
                    <a:gd name="T18" fmla="*/ 69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63 w 184"/>
                    <a:gd name="T25" fmla="*/ 78 h 180"/>
                    <a:gd name="T26" fmla="*/ 120 w 184"/>
                    <a:gd name="T27" fmla="*/ 72 h 180"/>
                    <a:gd name="T28" fmla="*/ 93 w 184"/>
                    <a:gd name="T29" fmla="*/ 81 h 180"/>
                    <a:gd name="T30" fmla="*/ 75 w 184"/>
                    <a:gd name="T31" fmla="*/ 87 h 180"/>
                    <a:gd name="T32" fmla="*/ 84 w 184"/>
                    <a:gd name="T33" fmla="*/ 123 h 180"/>
                    <a:gd name="T34" fmla="*/ 99 w 184"/>
                    <a:gd name="T35" fmla="*/ 150 h 180"/>
                    <a:gd name="T36" fmla="*/ 78 w 184"/>
                    <a:gd name="T37" fmla="*/ 159 h 180"/>
                    <a:gd name="T38" fmla="*/ 66 w 184"/>
                    <a:gd name="T39" fmla="*/ 147 h 180"/>
                    <a:gd name="T40" fmla="*/ 54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95" name="Freeform 55">
                  <a:extLst>
                    <a:ext uri="{FF2B5EF4-FFF2-40B4-BE49-F238E27FC236}">
                      <a16:creationId xmlns:a16="http://schemas.microsoft.com/office/drawing/2014/main" id="{E69F9FC0-3965-4214-9C5C-789AB6F1072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74" y="3273"/>
                  <a:ext cx="114" cy="48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5 h 48"/>
                    <a:gd name="T10" fmla="*/ 93 w 114"/>
                    <a:gd name="T11" fmla="*/ 21 h 48"/>
                    <a:gd name="T12" fmla="*/ 51 w 114"/>
                    <a:gd name="T13" fmla="*/ 18 h 48"/>
                    <a:gd name="T14" fmla="*/ 39 w 114"/>
                    <a:gd name="T15" fmla="*/ 21 h 48"/>
                    <a:gd name="T16" fmla="*/ 48 w 114"/>
                    <a:gd name="T17" fmla="*/ 27 h 48"/>
                    <a:gd name="T18" fmla="*/ 33 w 114"/>
                    <a:gd name="T19" fmla="*/ 48 h 48"/>
                    <a:gd name="T20" fmla="*/ 0 w 114"/>
                    <a:gd name="T21" fmla="*/ 24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96" name="Freeform 56">
                  <a:extLst>
                    <a:ext uri="{FF2B5EF4-FFF2-40B4-BE49-F238E27FC236}">
                      <a16:creationId xmlns:a16="http://schemas.microsoft.com/office/drawing/2014/main" id="{575CC55F-2453-4582-8752-0365C2DDB27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2" y="3280"/>
                  <a:ext cx="97" cy="56"/>
                </a:xfrm>
                <a:custGeom>
                  <a:avLst/>
                  <a:gdLst>
                    <a:gd name="T0" fmla="*/ 3 w 97"/>
                    <a:gd name="T1" fmla="*/ 50 h 56"/>
                    <a:gd name="T2" fmla="*/ 6 w 97"/>
                    <a:gd name="T3" fmla="*/ 35 h 56"/>
                    <a:gd name="T4" fmla="*/ 78 w 97"/>
                    <a:gd name="T5" fmla="*/ 8 h 56"/>
                    <a:gd name="T6" fmla="*/ 90 w 97"/>
                    <a:gd name="T7" fmla="*/ 2 h 56"/>
                    <a:gd name="T8" fmla="*/ 96 w 97"/>
                    <a:gd name="T9" fmla="*/ 20 h 56"/>
                    <a:gd name="T10" fmla="*/ 87 w 97"/>
                    <a:gd name="T11" fmla="*/ 23 h 56"/>
                    <a:gd name="T12" fmla="*/ 78 w 97"/>
                    <a:gd name="T13" fmla="*/ 29 h 56"/>
                    <a:gd name="T14" fmla="*/ 60 w 97"/>
                    <a:gd name="T15" fmla="*/ 35 h 56"/>
                    <a:gd name="T16" fmla="*/ 15 w 97"/>
                    <a:gd name="T17" fmla="*/ 56 h 56"/>
                    <a:gd name="T18" fmla="*/ 3 w 97"/>
                    <a:gd name="T19" fmla="*/ 53 h 56"/>
                    <a:gd name="T20" fmla="*/ 0 w 97"/>
                    <a:gd name="T21" fmla="*/ 44 h 56"/>
                    <a:gd name="T22" fmla="*/ 3 w 97"/>
                    <a:gd name="T23" fmla="*/ 50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97" name="Freeform 57">
                  <a:extLst>
                    <a:ext uri="{FF2B5EF4-FFF2-40B4-BE49-F238E27FC236}">
                      <a16:creationId xmlns:a16="http://schemas.microsoft.com/office/drawing/2014/main" id="{85275AC9-30FF-44C9-82A5-921CEA24C1F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0" y="3270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98" name="Freeform 58">
                  <a:extLst>
                    <a:ext uri="{FF2B5EF4-FFF2-40B4-BE49-F238E27FC236}">
                      <a16:creationId xmlns:a16="http://schemas.microsoft.com/office/drawing/2014/main" id="{6341B311-E347-488E-B78F-E2B1B5CDA81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21" y="3218"/>
                  <a:ext cx="29" cy="33"/>
                </a:xfrm>
                <a:custGeom>
                  <a:avLst/>
                  <a:gdLst>
                    <a:gd name="T0" fmla="*/ 12 w 29"/>
                    <a:gd name="T1" fmla="*/ 28 h 33"/>
                    <a:gd name="T2" fmla="*/ 27 w 29"/>
                    <a:gd name="T3" fmla="*/ 22 h 33"/>
                    <a:gd name="T4" fmla="*/ 24 w 29"/>
                    <a:gd name="T5" fmla="*/ 31 h 33"/>
                    <a:gd name="T6" fmla="*/ 12 w 29"/>
                    <a:gd name="T7" fmla="*/ 28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99" name="Freeform 59">
                  <a:extLst>
                    <a:ext uri="{FF2B5EF4-FFF2-40B4-BE49-F238E27FC236}">
                      <a16:creationId xmlns:a16="http://schemas.microsoft.com/office/drawing/2014/main" id="{4F544F6A-9CCB-48AB-B07D-27729E2324F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02" y="3258"/>
                  <a:ext cx="33" cy="24"/>
                </a:xfrm>
                <a:custGeom>
                  <a:avLst/>
                  <a:gdLst>
                    <a:gd name="T0" fmla="*/ 25 w 33"/>
                    <a:gd name="T1" fmla="*/ 0 h 24"/>
                    <a:gd name="T2" fmla="*/ 25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00" name="Freeform 60">
                  <a:extLst>
                    <a:ext uri="{FF2B5EF4-FFF2-40B4-BE49-F238E27FC236}">
                      <a16:creationId xmlns:a16="http://schemas.microsoft.com/office/drawing/2014/main" id="{D99D1626-AAB3-46DE-A0B5-37484BAA9D2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2" y="3102"/>
                  <a:ext cx="607" cy="228"/>
                </a:xfrm>
                <a:custGeom>
                  <a:avLst/>
                  <a:gdLst>
                    <a:gd name="T0" fmla="*/ 238 w 607"/>
                    <a:gd name="T1" fmla="*/ 186 h 228"/>
                    <a:gd name="T2" fmla="*/ 217 w 607"/>
                    <a:gd name="T3" fmla="*/ 177 h 228"/>
                    <a:gd name="T4" fmla="*/ 223 w 607"/>
                    <a:gd name="T5" fmla="*/ 201 h 228"/>
                    <a:gd name="T6" fmla="*/ 244 w 607"/>
                    <a:gd name="T7" fmla="*/ 192 h 228"/>
                    <a:gd name="T8" fmla="*/ 262 w 607"/>
                    <a:gd name="T9" fmla="*/ 198 h 228"/>
                    <a:gd name="T10" fmla="*/ 334 w 607"/>
                    <a:gd name="T11" fmla="*/ 216 h 228"/>
                    <a:gd name="T12" fmla="*/ 382 w 607"/>
                    <a:gd name="T13" fmla="*/ 213 h 228"/>
                    <a:gd name="T14" fmla="*/ 385 w 607"/>
                    <a:gd name="T15" fmla="*/ 204 h 228"/>
                    <a:gd name="T16" fmla="*/ 367 w 607"/>
                    <a:gd name="T17" fmla="*/ 192 h 228"/>
                    <a:gd name="T18" fmla="*/ 361 w 607"/>
                    <a:gd name="T19" fmla="*/ 183 h 228"/>
                    <a:gd name="T20" fmla="*/ 379 w 607"/>
                    <a:gd name="T21" fmla="*/ 189 h 228"/>
                    <a:gd name="T22" fmla="*/ 433 w 607"/>
                    <a:gd name="T23" fmla="*/ 171 h 228"/>
                    <a:gd name="T24" fmla="*/ 469 w 607"/>
                    <a:gd name="T25" fmla="*/ 186 h 228"/>
                    <a:gd name="T26" fmla="*/ 511 w 607"/>
                    <a:gd name="T27" fmla="*/ 216 h 228"/>
                    <a:gd name="T28" fmla="*/ 538 w 607"/>
                    <a:gd name="T29" fmla="*/ 228 h 228"/>
                    <a:gd name="T30" fmla="*/ 577 w 607"/>
                    <a:gd name="T31" fmla="*/ 225 h 228"/>
                    <a:gd name="T32" fmla="*/ 601 w 607"/>
                    <a:gd name="T33" fmla="*/ 222 h 228"/>
                    <a:gd name="T34" fmla="*/ 592 w 607"/>
                    <a:gd name="T35" fmla="*/ 204 h 228"/>
                    <a:gd name="T36" fmla="*/ 571 w 607"/>
                    <a:gd name="T37" fmla="*/ 201 h 228"/>
                    <a:gd name="T38" fmla="*/ 553 w 607"/>
                    <a:gd name="T39" fmla="*/ 189 h 228"/>
                    <a:gd name="T40" fmla="*/ 535 w 607"/>
                    <a:gd name="T41" fmla="*/ 183 h 228"/>
                    <a:gd name="T42" fmla="*/ 505 w 607"/>
                    <a:gd name="T43" fmla="*/ 153 h 228"/>
                    <a:gd name="T44" fmla="*/ 502 w 607"/>
                    <a:gd name="T45" fmla="*/ 144 h 228"/>
                    <a:gd name="T46" fmla="*/ 511 w 607"/>
                    <a:gd name="T47" fmla="*/ 141 h 228"/>
                    <a:gd name="T48" fmla="*/ 502 w 607"/>
                    <a:gd name="T49" fmla="*/ 123 h 228"/>
                    <a:gd name="T50" fmla="*/ 475 w 607"/>
                    <a:gd name="T51" fmla="*/ 114 h 228"/>
                    <a:gd name="T52" fmla="*/ 466 w 607"/>
                    <a:gd name="T53" fmla="*/ 111 h 228"/>
                    <a:gd name="T54" fmla="*/ 355 w 607"/>
                    <a:gd name="T55" fmla="*/ 66 h 228"/>
                    <a:gd name="T56" fmla="*/ 280 w 607"/>
                    <a:gd name="T57" fmla="*/ 42 h 228"/>
                    <a:gd name="T58" fmla="*/ 241 w 607"/>
                    <a:gd name="T59" fmla="*/ 33 h 228"/>
                    <a:gd name="T60" fmla="*/ 223 w 607"/>
                    <a:gd name="T61" fmla="*/ 27 h 228"/>
                    <a:gd name="T62" fmla="*/ 178 w 607"/>
                    <a:gd name="T63" fmla="*/ 42 h 228"/>
                    <a:gd name="T64" fmla="*/ 166 w 607"/>
                    <a:gd name="T65" fmla="*/ 18 h 228"/>
                    <a:gd name="T66" fmla="*/ 142 w 607"/>
                    <a:gd name="T67" fmla="*/ 9 h 228"/>
                    <a:gd name="T68" fmla="*/ 142 w 607"/>
                    <a:gd name="T69" fmla="*/ 24 h 228"/>
                    <a:gd name="T70" fmla="*/ 166 w 607"/>
                    <a:gd name="T71" fmla="*/ 39 h 228"/>
                    <a:gd name="T72" fmla="*/ 172 w 607"/>
                    <a:gd name="T73" fmla="*/ 48 h 228"/>
                    <a:gd name="T74" fmla="*/ 163 w 607"/>
                    <a:gd name="T75" fmla="*/ 51 h 228"/>
                    <a:gd name="T76" fmla="*/ 151 w 607"/>
                    <a:gd name="T77" fmla="*/ 63 h 228"/>
                    <a:gd name="T78" fmla="*/ 124 w 607"/>
                    <a:gd name="T79" fmla="*/ 72 h 228"/>
                    <a:gd name="T80" fmla="*/ 109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115 w 607"/>
                    <a:gd name="T109" fmla="*/ 99 h 228"/>
                    <a:gd name="T110" fmla="*/ 133 w 607"/>
                    <a:gd name="T111" fmla="*/ 93 h 228"/>
                    <a:gd name="T112" fmla="*/ 136 w 607"/>
                    <a:gd name="T113" fmla="*/ 102 h 228"/>
                    <a:gd name="T114" fmla="*/ 220 w 607"/>
                    <a:gd name="T115" fmla="*/ 132 h 228"/>
                    <a:gd name="T116" fmla="*/ 238 w 607"/>
                    <a:gd name="T117" fmla="*/ 147 h 228"/>
                    <a:gd name="T118" fmla="*/ 274 w 607"/>
                    <a:gd name="T119" fmla="*/ 198 h 228"/>
                    <a:gd name="T120" fmla="*/ 238 w 607"/>
                    <a:gd name="T121" fmla="*/ 186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01" name="Freeform 61">
                  <a:extLst>
                    <a:ext uri="{FF2B5EF4-FFF2-40B4-BE49-F238E27FC236}">
                      <a16:creationId xmlns:a16="http://schemas.microsoft.com/office/drawing/2014/main" id="{4225A809-EBEA-4CE2-AC35-9D71A442A59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0" y="3114"/>
                  <a:ext cx="58" cy="27"/>
                </a:xfrm>
                <a:custGeom>
                  <a:avLst/>
                  <a:gdLst>
                    <a:gd name="T0" fmla="*/ 6 w 58"/>
                    <a:gd name="T1" fmla="*/ 9 h 27"/>
                    <a:gd name="T2" fmla="*/ 24 w 58"/>
                    <a:gd name="T3" fmla="*/ 3 h 27"/>
                    <a:gd name="T4" fmla="*/ 33 w 58"/>
                    <a:gd name="T5" fmla="*/ 0 h 27"/>
                    <a:gd name="T6" fmla="*/ 12 w 58"/>
                    <a:gd name="T7" fmla="*/ 18 h 27"/>
                    <a:gd name="T8" fmla="*/ 3 w 58"/>
                    <a:gd name="T9" fmla="*/ 24 h 27"/>
                    <a:gd name="T10" fmla="*/ 6 w 58"/>
                    <a:gd name="T11" fmla="*/ 9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02" name="Freeform 62">
                  <a:extLst>
                    <a:ext uri="{FF2B5EF4-FFF2-40B4-BE49-F238E27FC236}">
                      <a16:creationId xmlns:a16="http://schemas.microsoft.com/office/drawing/2014/main" id="{64F077B3-EB3F-468C-99E1-8C7D5C9AD4F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04" y="3114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03" name="Freeform 63">
                  <a:extLst>
                    <a:ext uri="{FF2B5EF4-FFF2-40B4-BE49-F238E27FC236}">
                      <a16:creationId xmlns:a16="http://schemas.microsoft.com/office/drawing/2014/main" id="{30EF088D-9DB5-4C34-A9CD-23A4917915A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56" y="3121"/>
                  <a:ext cx="146" cy="107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32 h 107"/>
                    <a:gd name="T8" fmla="*/ 132 w 146"/>
                    <a:gd name="T9" fmla="*/ 56 h 107"/>
                    <a:gd name="T10" fmla="*/ 111 w 146"/>
                    <a:gd name="T11" fmla="*/ 44 h 107"/>
                    <a:gd name="T12" fmla="*/ 108 w 146"/>
                    <a:gd name="T13" fmla="*/ 62 h 107"/>
                    <a:gd name="T14" fmla="*/ 105 w 146"/>
                    <a:gd name="T15" fmla="*/ 77 h 107"/>
                    <a:gd name="T16" fmla="*/ 87 w 146"/>
                    <a:gd name="T17" fmla="*/ 86 h 107"/>
                    <a:gd name="T18" fmla="*/ 51 w 146"/>
                    <a:gd name="T19" fmla="*/ 107 h 107"/>
                    <a:gd name="T20" fmla="*/ 33 w 146"/>
                    <a:gd name="T21" fmla="*/ 101 h 107"/>
                    <a:gd name="T22" fmla="*/ 18 w 146"/>
                    <a:gd name="T23" fmla="*/ 98 h 107"/>
                    <a:gd name="T24" fmla="*/ 0 w 146"/>
                    <a:gd name="T25" fmla="*/ 92 h 107"/>
                    <a:gd name="T26" fmla="*/ 12 w 146"/>
                    <a:gd name="T27" fmla="*/ 77 h 107"/>
                    <a:gd name="T28" fmla="*/ 30 w 146"/>
                    <a:gd name="T29" fmla="*/ 83 h 107"/>
                    <a:gd name="T30" fmla="*/ 60 w 146"/>
                    <a:gd name="T31" fmla="*/ 80 h 107"/>
                    <a:gd name="T32" fmla="*/ 87 w 146"/>
                    <a:gd name="T33" fmla="*/ 59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04" name="Freeform 64">
                  <a:extLst>
                    <a:ext uri="{FF2B5EF4-FFF2-40B4-BE49-F238E27FC236}">
                      <a16:creationId xmlns:a16="http://schemas.microsoft.com/office/drawing/2014/main" id="{51176094-616F-4B86-869E-0F084AFC5B2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8" y="3177"/>
                  <a:ext cx="34" cy="41"/>
                </a:xfrm>
                <a:custGeom>
                  <a:avLst/>
                  <a:gdLst>
                    <a:gd name="T0" fmla="*/ 13 w 34"/>
                    <a:gd name="T1" fmla="*/ 24 h 41"/>
                    <a:gd name="T2" fmla="*/ 13 w 34"/>
                    <a:gd name="T3" fmla="*/ 0 h 41"/>
                    <a:gd name="T4" fmla="*/ 34 w 34"/>
                    <a:gd name="T5" fmla="*/ 24 h 41"/>
                    <a:gd name="T6" fmla="*/ 13 w 34"/>
                    <a:gd name="T7" fmla="*/ 33 h 41"/>
                    <a:gd name="T8" fmla="*/ 13 w 34"/>
                    <a:gd name="T9" fmla="*/ 24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05" name="Freeform 65">
                  <a:extLst>
                    <a:ext uri="{FF2B5EF4-FFF2-40B4-BE49-F238E27FC236}">
                      <a16:creationId xmlns:a16="http://schemas.microsoft.com/office/drawing/2014/main" id="{C2B3A016-119C-4A55-93BC-6BEAF359C7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80" y="3187"/>
                  <a:ext cx="39" cy="41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23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06" name="Freeform 66">
                  <a:extLst>
                    <a:ext uri="{FF2B5EF4-FFF2-40B4-BE49-F238E27FC236}">
                      <a16:creationId xmlns:a16="http://schemas.microsoft.com/office/drawing/2014/main" id="{5BAB1A33-7AF1-4B81-BF2F-A6F5D3B4E44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46" y="3201"/>
                  <a:ext cx="26" cy="24"/>
                </a:xfrm>
                <a:custGeom>
                  <a:avLst/>
                  <a:gdLst>
                    <a:gd name="T0" fmla="*/ 16 w 26"/>
                    <a:gd name="T1" fmla="*/ 21 h 24"/>
                    <a:gd name="T2" fmla="*/ 13 w 26"/>
                    <a:gd name="T3" fmla="*/ 0 h 24"/>
                    <a:gd name="T4" fmla="*/ 22 w 26"/>
                    <a:gd name="T5" fmla="*/ 24 h 24"/>
                    <a:gd name="T6" fmla="*/ 16 w 26"/>
                    <a:gd name="T7" fmla="*/ 21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07" name="Freeform 67">
                  <a:extLst>
                    <a:ext uri="{FF2B5EF4-FFF2-40B4-BE49-F238E27FC236}">
                      <a16:creationId xmlns:a16="http://schemas.microsoft.com/office/drawing/2014/main" id="{C7B9950C-6FCD-43C0-976D-248B0D6EE70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9" y="3207"/>
                  <a:ext cx="28" cy="21"/>
                </a:xfrm>
                <a:custGeom>
                  <a:avLst/>
                  <a:gdLst>
                    <a:gd name="T0" fmla="*/ 16 w 28"/>
                    <a:gd name="T1" fmla="*/ 21 h 21"/>
                    <a:gd name="T2" fmla="*/ 13 w 28"/>
                    <a:gd name="T3" fmla="*/ 0 h 21"/>
                    <a:gd name="T4" fmla="*/ 25 w 28"/>
                    <a:gd name="T5" fmla="*/ 12 h 21"/>
                    <a:gd name="T6" fmla="*/ 16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08" name="Freeform 68">
                  <a:extLst>
                    <a:ext uri="{FF2B5EF4-FFF2-40B4-BE49-F238E27FC236}">
                      <a16:creationId xmlns:a16="http://schemas.microsoft.com/office/drawing/2014/main" id="{4158DBF5-65CD-4ABF-9264-DCF33398077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4" y="3232"/>
                  <a:ext cx="24" cy="20"/>
                </a:xfrm>
                <a:custGeom>
                  <a:avLst/>
                  <a:gdLst>
                    <a:gd name="T0" fmla="*/ 0 w 24"/>
                    <a:gd name="T1" fmla="*/ 8 h 20"/>
                    <a:gd name="T2" fmla="*/ 24 w 24"/>
                    <a:gd name="T3" fmla="*/ 14 h 20"/>
                    <a:gd name="T4" fmla="*/ 3 w 24"/>
                    <a:gd name="T5" fmla="*/ 14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09" name="Freeform 69">
                  <a:extLst>
                    <a:ext uri="{FF2B5EF4-FFF2-40B4-BE49-F238E27FC236}">
                      <a16:creationId xmlns:a16="http://schemas.microsoft.com/office/drawing/2014/main" id="{C20D513F-2FA6-4A86-85EA-7286237A27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31" y="3441"/>
                  <a:ext cx="81" cy="54"/>
                </a:xfrm>
                <a:custGeom>
                  <a:avLst/>
                  <a:gdLst>
                    <a:gd name="T0" fmla="*/ 39 w 81"/>
                    <a:gd name="T1" fmla="*/ 27 h 54"/>
                    <a:gd name="T2" fmla="*/ 45 w 81"/>
                    <a:gd name="T3" fmla="*/ 6 h 54"/>
                    <a:gd name="T4" fmla="*/ 81 w 81"/>
                    <a:gd name="T5" fmla="*/ 33 h 54"/>
                    <a:gd name="T6" fmla="*/ 39 w 81"/>
                    <a:gd name="T7" fmla="*/ 27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10" name="Freeform 70">
                  <a:extLst>
                    <a:ext uri="{FF2B5EF4-FFF2-40B4-BE49-F238E27FC236}">
                      <a16:creationId xmlns:a16="http://schemas.microsoft.com/office/drawing/2014/main" id="{C022EAA0-107A-417A-B165-62633E69257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61" y="3354"/>
                  <a:ext cx="1079" cy="486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9 h 486"/>
                    <a:gd name="T34" fmla="*/ 1079 w 1079"/>
                    <a:gd name="T35" fmla="*/ 306 h 486"/>
                    <a:gd name="T36" fmla="*/ 1004 w 1079"/>
                    <a:gd name="T37" fmla="*/ 399 h 486"/>
                    <a:gd name="T38" fmla="*/ 947 w 1079"/>
                    <a:gd name="T39" fmla="*/ 444 h 486"/>
                    <a:gd name="T40" fmla="*/ 842 w 1079"/>
                    <a:gd name="T41" fmla="*/ 465 h 486"/>
                    <a:gd name="T42" fmla="*/ 818 w 1079"/>
                    <a:gd name="T43" fmla="*/ 480 h 486"/>
                    <a:gd name="T44" fmla="*/ 722 w 1079"/>
                    <a:gd name="T45" fmla="*/ 480 h 486"/>
                    <a:gd name="T46" fmla="*/ 674 w 1079"/>
                    <a:gd name="T47" fmla="*/ 456 h 486"/>
                    <a:gd name="T48" fmla="*/ 677 w 1079"/>
                    <a:gd name="T49" fmla="*/ 402 h 486"/>
                    <a:gd name="T50" fmla="*/ 647 w 1079"/>
                    <a:gd name="T51" fmla="*/ 414 h 486"/>
                    <a:gd name="T52" fmla="*/ 602 w 1079"/>
                    <a:gd name="T53" fmla="*/ 441 h 486"/>
                    <a:gd name="T54" fmla="*/ 512 w 1079"/>
                    <a:gd name="T55" fmla="*/ 399 h 486"/>
                    <a:gd name="T56" fmla="*/ 416 w 1079"/>
                    <a:gd name="T57" fmla="*/ 402 h 486"/>
                    <a:gd name="T58" fmla="*/ 320 w 1079"/>
                    <a:gd name="T59" fmla="*/ 411 h 486"/>
                    <a:gd name="T60" fmla="*/ 239 w 1079"/>
                    <a:gd name="T61" fmla="*/ 405 h 486"/>
                    <a:gd name="T62" fmla="*/ 179 w 1079"/>
                    <a:gd name="T63" fmla="*/ 423 h 486"/>
                    <a:gd name="T64" fmla="*/ 116 w 1079"/>
                    <a:gd name="T65" fmla="*/ 378 h 486"/>
                    <a:gd name="T66" fmla="*/ 2 w 1079"/>
                    <a:gd name="T67" fmla="*/ 261 h 486"/>
                    <a:gd name="T68" fmla="*/ 17 w 1079"/>
                    <a:gd name="T69" fmla="*/ 249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11" name="Freeform 71">
                  <a:extLst>
                    <a:ext uri="{FF2B5EF4-FFF2-40B4-BE49-F238E27FC236}">
                      <a16:creationId xmlns:a16="http://schemas.microsoft.com/office/drawing/2014/main" id="{FBB2053A-73BE-4491-B437-D310A6C1CE1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82" y="3846"/>
                  <a:ext cx="77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60 w 77"/>
                    <a:gd name="T3" fmla="*/ 0 h 42"/>
                    <a:gd name="T4" fmla="*/ 66 w 77"/>
                    <a:gd name="T5" fmla="*/ 30 h 42"/>
                    <a:gd name="T6" fmla="*/ 30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12" name="Freeform 72">
                  <a:extLst>
                    <a:ext uri="{FF2B5EF4-FFF2-40B4-BE49-F238E27FC236}">
                      <a16:creationId xmlns:a16="http://schemas.microsoft.com/office/drawing/2014/main" id="{8FDFBEEC-2414-4AC8-A138-63067FA86D3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67" y="3351"/>
                  <a:ext cx="29" cy="18"/>
                </a:xfrm>
                <a:custGeom>
                  <a:avLst/>
                  <a:gdLst>
                    <a:gd name="T0" fmla="*/ 2 w 29"/>
                    <a:gd name="T1" fmla="*/ 9 h 18"/>
                    <a:gd name="T2" fmla="*/ 11 w 29"/>
                    <a:gd name="T3" fmla="*/ 18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13" name="Freeform 73">
                  <a:extLst>
                    <a:ext uri="{FF2B5EF4-FFF2-40B4-BE49-F238E27FC236}">
                      <a16:creationId xmlns:a16="http://schemas.microsoft.com/office/drawing/2014/main" id="{31C51A1E-0FB1-49F1-AF4B-60EDB89A69E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36" y="3305"/>
                  <a:ext cx="36" cy="49"/>
                </a:xfrm>
                <a:custGeom>
                  <a:avLst/>
                  <a:gdLst>
                    <a:gd name="T0" fmla="*/ 27 w 36"/>
                    <a:gd name="T1" fmla="*/ 49 h 49"/>
                    <a:gd name="T2" fmla="*/ 0 w 36"/>
                    <a:gd name="T3" fmla="*/ 19 h 49"/>
                    <a:gd name="T4" fmla="*/ 36 w 36"/>
                    <a:gd name="T5" fmla="*/ 13 h 49"/>
                    <a:gd name="T6" fmla="*/ 24 w 36"/>
                    <a:gd name="T7" fmla="*/ 31 h 49"/>
                    <a:gd name="T8" fmla="*/ 27 w 36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14" name="Freeform 74">
                  <a:extLst>
                    <a:ext uri="{FF2B5EF4-FFF2-40B4-BE49-F238E27FC236}">
                      <a16:creationId xmlns:a16="http://schemas.microsoft.com/office/drawing/2014/main" id="{C9FDD239-B7B6-4555-A9C0-5A2AF4F442C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67" y="3275"/>
                  <a:ext cx="39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39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15" name="Freeform 75">
                  <a:extLst>
                    <a:ext uri="{FF2B5EF4-FFF2-40B4-BE49-F238E27FC236}">
                      <a16:creationId xmlns:a16="http://schemas.microsoft.com/office/drawing/2014/main" id="{7EE5B2A1-65AA-4516-B459-FD72A2E25C0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104" y="3225"/>
                  <a:ext cx="44" cy="33"/>
                </a:xfrm>
                <a:custGeom>
                  <a:avLst/>
                  <a:gdLst>
                    <a:gd name="T0" fmla="*/ 20 w 44"/>
                    <a:gd name="T1" fmla="*/ 33 h 33"/>
                    <a:gd name="T2" fmla="*/ 2 w 44"/>
                    <a:gd name="T3" fmla="*/ 21 h 33"/>
                    <a:gd name="T4" fmla="*/ 26 w 44"/>
                    <a:gd name="T5" fmla="*/ 0 h 33"/>
                    <a:gd name="T6" fmla="*/ 20 w 44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16" name="Freeform 76">
                  <a:extLst>
                    <a:ext uri="{FF2B5EF4-FFF2-40B4-BE49-F238E27FC236}">
                      <a16:creationId xmlns:a16="http://schemas.microsoft.com/office/drawing/2014/main" id="{21DB836F-E724-4EC0-8CD8-F79A90C2BA5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98" y="3159"/>
                  <a:ext cx="15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15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17" name="Freeform 77">
                  <a:extLst>
                    <a:ext uri="{FF2B5EF4-FFF2-40B4-BE49-F238E27FC236}">
                      <a16:creationId xmlns:a16="http://schemas.microsoft.com/office/drawing/2014/main" id="{603BEEAC-838C-4A11-A727-15064FC122F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07" y="1986"/>
                  <a:ext cx="23" cy="15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15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18" name="Freeform 78">
                  <a:extLst>
                    <a:ext uri="{FF2B5EF4-FFF2-40B4-BE49-F238E27FC236}">
                      <a16:creationId xmlns:a16="http://schemas.microsoft.com/office/drawing/2014/main" id="{7F1902A7-B3A8-47C7-984B-D06C6373CFD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35" y="1977"/>
                  <a:ext cx="31" cy="20"/>
                </a:xfrm>
                <a:custGeom>
                  <a:avLst/>
                  <a:gdLst>
                    <a:gd name="T0" fmla="*/ 16 w 31"/>
                    <a:gd name="T1" fmla="*/ 15 h 20"/>
                    <a:gd name="T2" fmla="*/ 4 w 31"/>
                    <a:gd name="T3" fmla="*/ 0 h 20"/>
                    <a:gd name="T4" fmla="*/ 16 w 31"/>
                    <a:gd name="T5" fmla="*/ 15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19" name="Freeform 79">
                  <a:extLst>
                    <a:ext uri="{FF2B5EF4-FFF2-40B4-BE49-F238E27FC236}">
                      <a16:creationId xmlns:a16="http://schemas.microsoft.com/office/drawing/2014/main" id="{A13CC3EE-5BB5-4C66-BCAB-A53E8F97A80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8" y="1977"/>
                  <a:ext cx="64" cy="51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45 w 64"/>
                    <a:gd name="T5" fmla="*/ 12 h 51"/>
                    <a:gd name="T6" fmla="*/ 39 w 64"/>
                    <a:gd name="T7" fmla="*/ 51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20" name="Freeform 80">
                  <a:extLst>
                    <a:ext uri="{FF2B5EF4-FFF2-40B4-BE49-F238E27FC236}">
                      <a16:creationId xmlns:a16="http://schemas.microsoft.com/office/drawing/2014/main" id="{7B8A7443-476A-4C8F-881F-BF098B32B53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8" y="675"/>
                  <a:ext cx="906" cy="630"/>
                </a:xfrm>
                <a:custGeom>
                  <a:avLst/>
                  <a:gdLst>
                    <a:gd name="T0" fmla="*/ 885 w 906"/>
                    <a:gd name="T1" fmla="*/ 504 h 630"/>
                    <a:gd name="T2" fmla="*/ 822 w 906"/>
                    <a:gd name="T3" fmla="*/ 477 h 630"/>
                    <a:gd name="T4" fmla="*/ 744 w 906"/>
                    <a:gd name="T5" fmla="*/ 417 h 630"/>
                    <a:gd name="T6" fmla="*/ 708 w 906"/>
                    <a:gd name="T7" fmla="*/ 390 h 630"/>
                    <a:gd name="T8" fmla="*/ 675 w 906"/>
                    <a:gd name="T9" fmla="*/ 363 h 630"/>
                    <a:gd name="T10" fmla="*/ 624 w 906"/>
                    <a:gd name="T11" fmla="*/ 330 h 630"/>
                    <a:gd name="T12" fmla="*/ 603 w 906"/>
                    <a:gd name="T13" fmla="*/ 309 h 630"/>
                    <a:gd name="T14" fmla="*/ 564 w 906"/>
                    <a:gd name="T15" fmla="*/ 303 h 630"/>
                    <a:gd name="T16" fmla="*/ 441 w 906"/>
                    <a:gd name="T17" fmla="*/ 294 h 630"/>
                    <a:gd name="T18" fmla="*/ 408 w 906"/>
                    <a:gd name="T19" fmla="*/ 273 h 630"/>
                    <a:gd name="T20" fmla="*/ 381 w 906"/>
                    <a:gd name="T21" fmla="*/ 291 h 630"/>
                    <a:gd name="T22" fmla="*/ 318 w 906"/>
                    <a:gd name="T23" fmla="*/ 330 h 630"/>
                    <a:gd name="T24" fmla="*/ 336 w 906"/>
                    <a:gd name="T25" fmla="*/ 381 h 630"/>
                    <a:gd name="T26" fmla="*/ 300 w 906"/>
                    <a:gd name="T27" fmla="*/ 351 h 630"/>
                    <a:gd name="T28" fmla="*/ 321 w 906"/>
                    <a:gd name="T29" fmla="*/ 375 h 630"/>
                    <a:gd name="T30" fmla="*/ 366 w 906"/>
                    <a:gd name="T31" fmla="*/ 408 h 630"/>
                    <a:gd name="T32" fmla="*/ 357 w 906"/>
                    <a:gd name="T33" fmla="*/ 438 h 630"/>
                    <a:gd name="T34" fmla="*/ 378 w 906"/>
                    <a:gd name="T35" fmla="*/ 510 h 630"/>
                    <a:gd name="T36" fmla="*/ 378 w 906"/>
                    <a:gd name="T37" fmla="*/ 546 h 630"/>
                    <a:gd name="T38" fmla="*/ 372 w 906"/>
                    <a:gd name="T39" fmla="*/ 591 h 630"/>
                    <a:gd name="T40" fmla="*/ 357 w 906"/>
                    <a:gd name="T41" fmla="*/ 630 h 630"/>
                    <a:gd name="T42" fmla="*/ 363 w 906"/>
                    <a:gd name="T43" fmla="*/ 585 h 630"/>
                    <a:gd name="T44" fmla="*/ 357 w 906"/>
                    <a:gd name="T45" fmla="*/ 537 h 630"/>
                    <a:gd name="T46" fmla="*/ 363 w 906"/>
                    <a:gd name="T47" fmla="*/ 501 h 630"/>
                    <a:gd name="T48" fmla="*/ 348 w 906"/>
                    <a:gd name="T49" fmla="*/ 462 h 630"/>
                    <a:gd name="T50" fmla="*/ 315 w 906"/>
                    <a:gd name="T51" fmla="*/ 438 h 630"/>
                    <a:gd name="T52" fmla="*/ 294 w 906"/>
                    <a:gd name="T53" fmla="*/ 468 h 630"/>
                    <a:gd name="T54" fmla="*/ 261 w 906"/>
                    <a:gd name="T55" fmla="*/ 444 h 630"/>
                    <a:gd name="T56" fmla="*/ 252 w 906"/>
                    <a:gd name="T57" fmla="*/ 456 h 630"/>
                    <a:gd name="T58" fmla="*/ 225 w 906"/>
                    <a:gd name="T59" fmla="*/ 456 h 630"/>
                    <a:gd name="T60" fmla="*/ 177 w 906"/>
                    <a:gd name="T61" fmla="*/ 420 h 630"/>
                    <a:gd name="T62" fmla="*/ 174 w 906"/>
                    <a:gd name="T63" fmla="*/ 384 h 630"/>
                    <a:gd name="T64" fmla="*/ 144 w 906"/>
                    <a:gd name="T65" fmla="*/ 369 h 630"/>
                    <a:gd name="T66" fmla="*/ 114 w 906"/>
                    <a:gd name="T67" fmla="*/ 384 h 630"/>
                    <a:gd name="T68" fmla="*/ 90 w 906"/>
                    <a:gd name="T69" fmla="*/ 366 h 630"/>
                    <a:gd name="T70" fmla="*/ 96 w 906"/>
                    <a:gd name="T71" fmla="*/ 315 h 630"/>
                    <a:gd name="T72" fmla="*/ 21 w 906"/>
                    <a:gd name="T73" fmla="*/ 315 h 630"/>
                    <a:gd name="T74" fmla="*/ 36 w 906"/>
                    <a:gd name="T75" fmla="*/ 222 h 630"/>
                    <a:gd name="T76" fmla="*/ 57 w 906"/>
                    <a:gd name="T77" fmla="*/ 207 h 630"/>
                    <a:gd name="T78" fmla="*/ 81 w 906"/>
                    <a:gd name="T79" fmla="*/ 174 h 630"/>
                    <a:gd name="T80" fmla="*/ 93 w 906"/>
                    <a:gd name="T81" fmla="*/ 13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8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14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588 w 906"/>
                    <a:gd name="T109" fmla="*/ 198 h 630"/>
                    <a:gd name="T110" fmla="*/ 750 w 906"/>
                    <a:gd name="T111" fmla="*/ 345 h 630"/>
                    <a:gd name="T112" fmla="*/ 906 w 906"/>
                    <a:gd name="T113" fmla="*/ 531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21" name="Freeform 81">
                  <a:extLst>
                    <a:ext uri="{FF2B5EF4-FFF2-40B4-BE49-F238E27FC236}">
                      <a16:creationId xmlns:a16="http://schemas.microsoft.com/office/drawing/2014/main" id="{46DBE1F1-046B-40C1-9A24-DF9880745C6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43" y="494"/>
                  <a:ext cx="155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96 w 155"/>
                    <a:gd name="T13" fmla="*/ 37 h 100"/>
                    <a:gd name="T14" fmla="*/ 123 w 155"/>
                    <a:gd name="T15" fmla="*/ 70 h 100"/>
                    <a:gd name="T16" fmla="*/ 150 w 155"/>
                    <a:gd name="T17" fmla="*/ 79 h 100"/>
                    <a:gd name="T18" fmla="*/ 153 w 155"/>
                    <a:gd name="T19" fmla="*/ 88 h 100"/>
                    <a:gd name="T20" fmla="*/ 135 w 155"/>
                    <a:gd name="T21" fmla="*/ 100 h 100"/>
                    <a:gd name="T22" fmla="*/ 105 w 155"/>
                    <a:gd name="T23" fmla="*/ 100 h 100"/>
                    <a:gd name="T24" fmla="*/ 90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22" name="Freeform 82">
                  <a:extLst>
                    <a:ext uri="{FF2B5EF4-FFF2-40B4-BE49-F238E27FC236}">
                      <a16:creationId xmlns:a16="http://schemas.microsoft.com/office/drawing/2014/main" id="{91561FBD-EA94-43A8-877B-A27E9439C60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7" cy="53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59 w 67"/>
                    <a:gd name="T5" fmla="*/ 14 h 53"/>
                    <a:gd name="T6" fmla="*/ 65 w 67"/>
                    <a:gd name="T7" fmla="*/ 23 h 53"/>
                    <a:gd name="T8" fmla="*/ 47 w 67"/>
                    <a:gd name="T9" fmla="*/ 35 h 53"/>
                    <a:gd name="T10" fmla="*/ 47 w 67"/>
                    <a:gd name="T11" fmla="*/ 53 h 53"/>
                    <a:gd name="T12" fmla="*/ 38 w 67"/>
                    <a:gd name="T13" fmla="*/ 35 h 53"/>
                    <a:gd name="T14" fmla="*/ 20 w 67"/>
                    <a:gd name="T15" fmla="*/ 29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23" name="Freeform 83">
                  <a:extLst>
                    <a:ext uri="{FF2B5EF4-FFF2-40B4-BE49-F238E27FC236}">
                      <a16:creationId xmlns:a16="http://schemas.microsoft.com/office/drawing/2014/main" id="{81C04CD6-EB09-4993-9FFD-52C6CC173F2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4" y="641"/>
                  <a:ext cx="31" cy="31"/>
                </a:xfrm>
                <a:custGeom>
                  <a:avLst/>
                  <a:gdLst>
                    <a:gd name="T0" fmla="*/ 8 w 31"/>
                    <a:gd name="T1" fmla="*/ 16 h 31"/>
                    <a:gd name="T2" fmla="*/ 23 w 31"/>
                    <a:gd name="T3" fmla="*/ 10 h 31"/>
                    <a:gd name="T4" fmla="*/ 17 w 31"/>
                    <a:gd name="T5" fmla="*/ 31 h 31"/>
                    <a:gd name="T6" fmla="*/ 8 w 31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24" name="Freeform 84">
                  <a:extLst>
                    <a:ext uri="{FF2B5EF4-FFF2-40B4-BE49-F238E27FC236}">
                      <a16:creationId xmlns:a16="http://schemas.microsoft.com/office/drawing/2014/main" id="{812D1872-3ECE-4DBB-A3C7-A14BC5456F3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16" y="615"/>
                  <a:ext cx="70" cy="33"/>
                </a:xfrm>
                <a:custGeom>
                  <a:avLst/>
                  <a:gdLst>
                    <a:gd name="T0" fmla="*/ 24 w 70"/>
                    <a:gd name="T1" fmla="*/ 9 h 33"/>
                    <a:gd name="T2" fmla="*/ 63 w 70"/>
                    <a:gd name="T3" fmla="*/ 9 h 33"/>
                    <a:gd name="T4" fmla="*/ 69 w 70"/>
                    <a:gd name="T5" fmla="*/ 18 h 33"/>
                    <a:gd name="T6" fmla="*/ 42 w 70"/>
                    <a:gd name="T7" fmla="*/ 30 h 33"/>
                    <a:gd name="T8" fmla="*/ 33 w 70"/>
                    <a:gd name="T9" fmla="*/ 33 h 33"/>
                    <a:gd name="T10" fmla="*/ 18 w 70"/>
                    <a:gd name="T11" fmla="*/ 30 h 33"/>
                    <a:gd name="T12" fmla="*/ 9 w 70"/>
                    <a:gd name="T13" fmla="*/ 27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25" name="Freeform 85">
                  <a:extLst>
                    <a:ext uri="{FF2B5EF4-FFF2-40B4-BE49-F238E27FC236}">
                      <a16:creationId xmlns:a16="http://schemas.microsoft.com/office/drawing/2014/main" id="{62B0AF8A-C499-445B-8F9C-F455B8E54CB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3" y="577"/>
                  <a:ext cx="145" cy="77"/>
                </a:xfrm>
                <a:custGeom>
                  <a:avLst/>
                  <a:gdLst>
                    <a:gd name="T0" fmla="*/ 145 w 145"/>
                    <a:gd name="T1" fmla="*/ 29 h 77"/>
                    <a:gd name="T2" fmla="*/ 91 w 145"/>
                    <a:gd name="T3" fmla="*/ 35 h 77"/>
                    <a:gd name="T4" fmla="*/ 34 w 145"/>
                    <a:gd name="T5" fmla="*/ 41 h 77"/>
                    <a:gd name="T6" fmla="*/ 16 w 145"/>
                    <a:gd name="T7" fmla="*/ 53 h 77"/>
                    <a:gd name="T8" fmla="*/ 43 w 145"/>
                    <a:gd name="T9" fmla="*/ 68 h 77"/>
                    <a:gd name="T10" fmla="*/ 61 w 145"/>
                    <a:gd name="T11" fmla="*/ 71 h 77"/>
                    <a:gd name="T12" fmla="*/ 79 w 145"/>
                    <a:gd name="T13" fmla="*/ 77 h 77"/>
                    <a:gd name="T14" fmla="*/ 94 w 145"/>
                    <a:gd name="T15" fmla="*/ 56 h 77"/>
                    <a:gd name="T16" fmla="*/ 133 w 145"/>
                    <a:gd name="T17" fmla="*/ 41 h 77"/>
                    <a:gd name="T18" fmla="*/ 145 w 145"/>
                    <a:gd name="T19" fmla="*/ 2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26" name="Freeform 86">
                  <a:extLst>
                    <a:ext uri="{FF2B5EF4-FFF2-40B4-BE49-F238E27FC236}">
                      <a16:creationId xmlns:a16="http://schemas.microsoft.com/office/drawing/2014/main" id="{4269C0A3-D4FA-4252-9FF2-2AAAFC12142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7" cy="156"/>
                </a:xfrm>
                <a:custGeom>
                  <a:avLst/>
                  <a:gdLst>
                    <a:gd name="T0" fmla="*/ 324 w 397"/>
                    <a:gd name="T1" fmla="*/ 3 h 156"/>
                    <a:gd name="T2" fmla="*/ 303 w 397"/>
                    <a:gd name="T3" fmla="*/ 27 h 156"/>
                    <a:gd name="T4" fmla="*/ 294 w 397"/>
                    <a:gd name="T5" fmla="*/ 33 h 156"/>
                    <a:gd name="T6" fmla="*/ 309 w 397"/>
                    <a:gd name="T7" fmla="*/ 57 h 156"/>
                    <a:gd name="T8" fmla="*/ 387 w 397"/>
                    <a:gd name="T9" fmla="*/ 90 h 156"/>
                    <a:gd name="T10" fmla="*/ 324 w 397"/>
                    <a:gd name="T11" fmla="*/ 117 h 156"/>
                    <a:gd name="T12" fmla="*/ 309 w 397"/>
                    <a:gd name="T13" fmla="*/ 132 h 156"/>
                    <a:gd name="T14" fmla="*/ 291 w 397"/>
                    <a:gd name="T15" fmla="*/ 138 h 156"/>
                    <a:gd name="T16" fmla="*/ 240 w 397"/>
                    <a:gd name="T17" fmla="*/ 129 h 156"/>
                    <a:gd name="T18" fmla="*/ 207 w 397"/>
                    <a:gd name="T19" fmla="*/ 147 h 156"/>
                    <a:gd name="T20" fmla="*/ 177 w 397"/>
                    <a:gd name="T21" fmla="*/ 156 h 156"/>
                    <a:gd name="T22" fmla="*/ 147 w 397"/>
                    <a:gd name="T23" fmla="*/ 147 h 156"/>
                    <a:gd name="T24" fmla="*/ 126 w 397"/>
                    <a:gd name="T25" fmla="*/ 123 h 156"/>
                    <a:gd name="T26" fmla="*/ 102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180 w 397"/>
                    <a:gd name="T45" fmla="*/ 3 h 156"/>
                    <a:gd name="T46" fmla="*/ 270 w 397"/>
                    <a:gd name="T47" fmla="*/ 0 h 156"/>
                    <a:gd name="T48" fmla="*/ 324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27" name="Freeform 87">
                  <a:extLst>
                    <a:ext uri="{FF2B5EF4-FFF2-40B4-BE49-F238E27FC236}">
                      <a16:creationId xmlns:a16="http://schemas.microsoft.com/office/drawing/2014/main" id="{1A2D0BFB-A1AB-44F3-A1B8-1AC69E7B961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3" y="603"/>
                  <a:ext cx="40" cy="30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8 h 30"/>
                    <a:gd name="T4" fmla="*/ 27 w 40"/>
                    <a:gd name="T5" fmla="*/ 30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28" name="Freeform 88">
                  <a:extLst>
                    <a:ext uri="{FF2B5EF4-FFF2-40B4-BE49-F238E27FC236}">
                      <a16:creationId xmlns:a16="http://schemas.microsoft.com/office/drawing/2014/main" id="{689E9A19-2DCE-4A45-B99E-E8B6890DD2E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1" y="645"/>
                  <a:ext cx="32" cy="15"/>
                </a:xfrm>
                <a:custGeom>
                  <a:avLst/>
                  <a:gdLst>
                    <a:gd name="T0" fmla="*/ 9 w 32"/>
                    <a:gd name="T1" fmla="*/ 0 h 15"/>
                    <a:gd name="T2" fmla="*/ 12 w 32"/>
                    <a:gd name="T3" fmla="*/ 15 h 15"/>
                    <a:gd name="T4" fmla="*/ 9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29" name="Freeform 89">
                  <a:extLst>
                    <a:ext uri="{FF2B5EF4-FFF2-40B4-BE49-F238E27FC236}">
                      <a16:creationId xmlns:a16="http://schemas.microsoft.com/office/drawing/2014/main" id="{00C8166C-9DB2-4BD3-BA6E-A5747F21FC7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05" y="660"/>
                  <a:ext cx="69" cy="66"/>
                </a:xfrm>
                <a:custGeom>
                  <a:avLst/>
                  <a:gdLst>
                    <a:gd name="T0" fmla="*/ 9 w 69"/>
                    <a:gd name="T1" fmla="*/ 9 h 66"/>
                    <a:gd name="T2" fmla="*/ 45 w 69"/>
                    <a:gd name="T3" fmla="*/ 12 h 66"/>
                    <a:gd name="T4" fmla="*/ 51 w 69"/>
                    <a:gd name="T5" fmla="*/ 30 h 66"/>
                    <a:gd name="T6" fmla="*/ 69 w 69"/>
                    <a:gd name="T7" fmla="*/ 48 h 66"/>
                    <a:gd name="T8" fmla="*/ 36 w 69"/>
                    <a:gd name="T9" fmla="*/ 54 h 66"/>
                    <a:gd name="T10" fmla="*/ 0 w 69"/>
                    <a:gd name="T11" fmla="*/ 39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30" name="Freeform 90">
                  <a:extLst>
                    <a:ext uri="{FF2B5EF4-FFF2-40B4-BE49-F238E27FC236}">
                      <a16:creationId xmlns:a16="http://schemas.microsoft.com/office/drawing/2014/main" id="{64B70761-A77E-492E-A7BA-329A33FA3C1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2" y="692"/>
                  <a:ext cx="90" cy="60"/>
                </a:xfrm>
                <a:custGeom>
                  <a:avLst/>
                  <a:gdLst>
                    <a:gd name="T0" fmla="*/ 0 w 90"/>
                    <a:gd name="T1" fmla="*/ 28 h 60"/>
                    <a:gd name="T2" fmla="*/ 57 w 90"/>
                    <a:gd name="T3" fmla="*/ 37 h 60"/>
                    <a:gd name="T4" fmla="*/ 84 w 90"/>
                    <a:gd name="T5" fmla="*/ 46 h 60"/>
                    <a:gd name="T6" fmla="*/ 87 w 90"/>
                    <a:gd name="T7" fmla="*/ 55 h 60"/>
                    <a:gd name="T8" fmla="*/ 3 w 90"/>
                    <a:gd name="T9" fmla="*/ 40 h 60"/>
                    <a:gd name="T10" fmla="*/ 0 w 90"/>
                    <a:gd name="T11" fmla="*/ 28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31" name="Freeform 91">
                  <a:extLst>
                    <a:ext uri="{FF2B5EF4-FFF2-40B4-BE49-F238E27FC236}">
                      <a16:creationId xmlns:a16="http://schemas.microsoft.com/office/drawing/2014/main" id="{70CBBFD0-3FB6-41F9-992F-7BB15A1BC0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6" y="654"/>
                  <a:ext cx="162" cy="81"/>
                </a:xfrm>
                <a:custGeom>
                  <a:avLst/>
                  <a:gdLst>
                    <a:gd name="T0" fmla="*/ 30 w 162"/>
                    <a:gd name="T1" fmla="*/ 3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141 w 162"/>
                    <a:gd name="T11" fmla="*/ 27 h 81"/>
                    <a:gd name="T12" fmla="*/ 132 w 162"/>
                    <a:gd name="T13" fmla="*/ 54 h 81"/>
                    <a:gd name="T14" fmla="*/ 120 w 162"/>
                    <a:gd name="T15" fmla="*/ 81 h 81"/>
                    <a:gd name="T16" fmla="*/ 93 w 162"/>
                    <a:gd name="T17" fmla="*/ 45 h 81"/>
                    <a:gd name="T18" fmla="*/ 78 w 162"/>
                    <a:gd name="T19" fmla="*/ 72 h 81"/>
                    <a:gd name="T20" fmla="*/ 63 w 162"/>
                    <a:gd name="T21" fmla="*/ 60 h 81"/>
                    <a:gd name="T22" fmla="*/ 30 w 162"/>
                    <a:gd name="T23" fmla="*/ 3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32" name="Freeform 92">
                  <a:extLst>
                    <a:ext uri="{FF2B5EF4-FFF2-40B4-BE49-F238E27FC236}">
                      <a16:creationId xmlns:a16="http://schemas.microsoft.com/office/drawing/2014/main" id="{4B3F5233-DD85-4C69-AD3C-3D4647D3069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39" y="615"/>
                  <a:ext cx="59" cy="36"/>
                </a:xfrm>
                <a:custGeom>
                  <a:avLst/>
                  <a:gdLst>
                    <a:gd name="T0" fmla="*/ 14 w 59"/>
                    <a:gd name="T1" fmla="*/ 0 h 36"/>
                    <a:gd name="T2" fmla="*/ 50 w 59"/>
                    <a:gd name="T3" fmla="*/ 9 h 36"/>
                    <a:gd name="T4" fmla="*/ 44 w 59"/>
                    <a:gd name="T5" fmla="*/ 36 h 36"/>
                    <a:gd name="T6" fmla="*/ 17 w 59"/>
                    <a:gd name="T7" fmla="*/ 27 h 36"/>
                    <a:gd name="T8" fmla="*/ 8 w 59"/>
                    <a:gd name="T9" fmla="*/ 24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33" name="Freeform 93">
                  <a:extLst>
                    <a:ext uri="{FF2B5EF4-FFF2-40B4-BE49-F238E27FC236}">
                      <a16:creationId xmlns:a16="http://schemas.microsoft.com/office/drawing/2014/main" id="{6F58423C-2E9B-4733-BBDD-6AC4635859C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9" y="540"/>
                  <a:ext cx="383" cy="225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98 w 383"/>
                    <a:gd name="T19" fmla="*/ 78 h 225"/>
                    <a:gd name="T20" fmla="*/ 122 w 383"/>
                    <a:gd name="T21" fmla="*/ 93 h 225"/>
                    <a:gd name="T22" fmla="*/ 98 w 383"/>
                    <a:gd name="T23" fmla="*/ 102 h 225"/>
                    <a:gd name="T24" fmla="*/ 125 w 383"/>
                    <a:gd name="T25" fmla="*/ 117 h 225"/>
                    <a:gd name="T26" fmla="*/ 155 w 383"/>
                    <a:gd name="T27" fmla="*/ 132 h 225"/>
                    <a:gd name="T28" fmla="*/ 185 w 383"/>
                    <a:gd name="T29" fmla="*/ 135 h 225"/>
                    <a:gd name="T30" fmla="*/ 200 w 383"/>
                    <a:gd name="T31" fmla="*/ 168 h 225"/>
                    <a:gd name="T32" fmla="*/ 239 w 383"/>
                    <a:gd name="T33" fmla="*/ 204 h 225"/>
                    <a:gd name="T34" fmla="*/ 227 w 383"/>
                    <a:gd name="T35" fmla="*/ 207 h 225"/>
                    <a:gd name="T36" fmla="*/ 245 w 383"/>
                    <a:gd name="T37" fmla="*/ 213 h 225"/>
                    <a:gd name="T38" fmla="*/ 293 w 383"/>
                    <a:gd name="T39" fmla="*/ 225 h 225"/>
                    <a:gd name="T40" fmla="*/ 296 w 383"/>
                    <a:gd name="T41" fmla="*/ 198 h 225"/>
                    <a:gd name="T42" fmla="*/ 299 w 383"/>
                    <a:gd name="T43" fmla="*/ 168 h 225"/>
                    <a:gd name="T44" fmla="*/ 383 w 383"/>
                    <a:gd name="T45" fmla="*/ 147 h 225"/>
                    <a:gd name="T46" fmla="*/ 260 w 383"/>
                    <a:gd name="T47" fmla="*/ 81 h 225"/>
                    <a:gd name="T48" fmla="*/ 134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34" name="Freeform 94">
                  <a:extLst>
                    <a:ext uri="{FF2B5EF4-FFF2-40B4-BE49-F238E27FC236}">
                      <a16:creationId xmlns:a16="http://schemas.microsoft.com/office/drawing/2014/main" id="{14341E6F-6618-4DE3-9CD6-A6D4F3C57EC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1" cy="39"/>
                </a:xfrm>
                <a:custGeom>
                  <a:avLst/>
                  <a:gdLst>
                    <a:gd name="T0" fmla="*/ 18 w 81"/>
                    <a:gd name="T1" fmla="*/ 33 h 39"/>
                    <a:gd name="T2" fmla="*/ 60 w 81"/>
                    <a:gd name="T3" fmla="*/ 0 h 39"/>
                    <a:gd name="T4" fmla="*/ 81 w 81"/>
                    <a:gd name="T5" fmla="*/ 18 h 39"/>
                    <a:gd name="T6" fmla="*/ 54 w 81"/>
                    <a:gd name="T7" fmla="*/ 24 h 39"/>
                    <a:gd name="T8" fmla="*/ 27 w 81"/>
                    <a:gd name="T9" fmla="*/ 39 h 39"/>
                    <a:gd name="T10" fmla="*/ 18 w 81"/>
                    <a:gd name="T11" fmla="*/ 33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35" name="Freeform 95">
                  <a:extLst>
                    <a:ext uri="{FF2B5EF4-FFF2-40B4-BE49-F238E27FC236}">
                      <a16:creationId xmlns:a16="http://schemas.microsoft.com/office/drawing/2014/main" id="{95628BBA-ECDA-43F7-8E1D-E149E28582E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76" y="657"/>
                  <a:ext cx="93" cy="40"/>
                </a:xfrm>
                <a:custGeom>
                  <a:avLst/>
                  <a:gdLst>
                    <a:gd name="T0" fmla="*/ 15 w 93"/>
                    <a:gd name="T1" fmla="*/ 36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15 h 40"/>
                    <a:gd name="T8" fmla="*/ 42 w 93"/>
                    <a:gd name="T9" fmla="*/ 39 h 40"/>
                    <a:gd name="T10" fmla="*/ 9 w 93"/>
                    <a:gd name="T11" fmla="*/ 36 h 40"/>
                    <a:gd name="T12" fmla="*/ 12 w 93"/>
                    <a:gd name="T13" fmla="*/ 27 h 40"/>
                    <a:gd name="T14" fmla="*/ 15 w 93"/>
                    <a:gd name="T15" fmla="*/ 36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36" name="Freeform 96">
                  <a:extLst>
                    <a:ext uri="{FF2B5EF4-FFF2-40B4-BE49-F238E27FC236}">
                      <a16:creationId xmlns:a16="http://schemas.microsoft.com/office/drawing/2014/main" id="{D4442F72-AC9B-4D8C-9795-56BC9E4C0B5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5" y="680"/>
                  <a:ext cx="53" cy="31"/>
                </a:xfrm>
                <a:custGeom>
                  <a:avLst/>
                  <a:gdLst>
                    <a:gd name="T0" fmla="*/ 14 w 53"/>
                    <a:gd name="T1" fmla="*/ 25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25 h 31"/>
                    <a:gd name="T8" fmla="*/ 23 w 53"/>
                    <a:gd name="T9" fmla="*/ 31 h 31"/>
                    <a:gd name="T10" fmla="*/ 14 w 53"/>
                    <a:gd name="T11" fmla="*/ 25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37" name="Freeform 97">
                  <a:extLst>
                    <a:ext uri="{FF2B5EF4-FFF2-40B4-BE49-F238E27FC236}">
                      <a16:creationId xmlns:a16="http://schemas.microsoft.com/office/drawing/2014/main" id="{47C5507F-8D11-474E-B22F-0AF7CD65846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9" y="744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38" name="Freeform 98">
                  <a:extLst>
                    <a:ext uri="{FF2B5EF4-FFF2-40B4-BE49-F238E27FC236}">
                      <a16:creationId xmlns:a16="http://schemas.microsoft.com/office/drawing/2014/main" id="{170113C6-F177-4085-82BB-0E1E13387EB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5" cy="31"/>
                </a:xfrm>
                <a:custGeom>
                  <a:avLst/>
                  <a:gdLst>
                    <a:gd name="T0" fmla="*/ 0 w 45"/>
                    <a:gd name="T1" fmla="*/ 12 h 31"/>
                    <a:gd name="T2" fmla="*/ 45 w 45"/>
                    <a:gd name="T3" fmla="*/ 15 h 31"/>
                    <a:gd name="T4" fmla="*/ 15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39" name="Freeform 99">
                  <a:extLst>
                    <a:ext uri="{FF2B5EF4-FFF2-40B4-BE49-F238E27FC236}">
                      <a16:creationId xmlns:a16="http://schemas.microsoft.com/office/drawing/2014/main" id="{DC699F1A-CD60-44CB-B762-EF8BDE814F0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5" y="828"/>
                  <a:ext cx="54" cy="30"/>
                </a:xfrm>
                <a:custGeom>
                  <a:avLst/>
                  <a:gdLst>
                    <a:gd name="T0" fmla="*/ 0 w 54"/>
                    <a:gd name="T1" fmla="*/ 24 h 30"/>
                    <a:gd name="T2" fmla="*/ 18 w 54"/>
                    <a:gd name="T3" fmla="*/ 30 h 30"/>
                    <a:gd name="T4" fmla="*/ 0 w 54"/>
                    <a:gd name="T5" fmla="*/ 2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40" name="Freeform 100">
                  <a:extLst>
                    <a:ext uri="{FF2B5EF4-FFF2-40B4-BE49-F238E27FC236}">
                      <a16:creationId xmlns:a16="http://schemas.microsoft.com/office/drawing/2014/main" id="{5FE7E17C-4398-45FF-B4C7-BD72E32D8E2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4" y="863"/>
                  <a:ext cx="40" cy="24"/>
                </a:xfrm>
                <a:custGeom>
                  <a:avLst/>
                  <a:gdLst>
                    <a:gd name="T0" fmla="*/ 6 w 40"/>
                    <a:gd name="T1" fmla="*/ 10 h 24"/>
                    <a:gd name="T2" fmla="*/ 33 w 40"/>
                    <a:gd name="T3" fmla="*/ 4 h 24"/>
                    <a:gd name="T4" fmla="*/ 12 w 40"/>
                    <a:gd name="T5" fmla="*/ 19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41" name="Freeform 101">
                  <a:extLst>
                    <a:ext uri="{FF2B5EF4-FFF2-40B4-BE49-F238E27FC236}">
                      <a16:creationId xmlns:a16="http://schemas.microsoft.com/office/drawing/2014/main" id="{99108AF9-3704-48CC-AE56-55BA8DDB1D3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9" y="898"/>
                  <a:ext cx="30" cy="20"/>
                </a:xfrm>
                <a:custGeom>
                  <a:avLst/>
                  <a:gdLst>
                    <a:gd name="T0" fmla="*/ 3 w 30"/>
                    <a:gd name="T1" fmla="*/ 5 h 20"/>
                    <a:gd name="T2" fmla="*/ 30 w 30"/>
                    <a:gd name="T3" fmla="*/ 14 h 20"/>
                    <a:gd name="T4" fmla="*/ 12 w 30"/>
                    <a:gd name="T5" fmla="*/ 14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42" name="Freeform 102">
                  <a:extLst>
                    <a:ext uri="{FF2B5EF4-FFF2-40B4-BE49-F238E27FC236}">
                      <a16:creationId xmlns:a16="http://schemas.microsoft.com/office/drawing/2014/main" id="{21103ABD-9C6C-47A8-83D1-043A0E71723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53" y="975"/>
                  <a:ext cx="62" cy="41"/>
                </a:xfrm>
                <a:custGeom>
                  <a:avLst/>
                  <a:gdLst>
                    <a:gd name="T0" fmla="*/ 49 w 62"/>
                    <a:gd name="T1" fmla="*/ 18 h 41"/>
                    <a:gd name="T2" fmla="*/ 4 w 62"/>
                    <a:gd name="T3" fmla="*/ 21 h 41"/>
                    <a:gd name="T4" fmla="*/ 16 w 62"/>
                    <a:gd name="T5" fmla="*/ 0 h 41"/>
                    <a:gd name="T6" fmla="*/ 46 w 62"/>
                    <a:gd name="T7" fmla="*/ 3 h 41"/>
                    <a:gd name="T8" fmla="*/ 61 w 62"/>
                    <a:gd name="T9" fmla="*/ 18 h 41"/>
                    <a:gd name="T10" fmla="*/ 49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43" name="Freeform 103">
                  <a:extLst>
                    <a:ext uri="{FF2B5EF4-FFF2-40B4-BE49-F238E27FC236}">
                      <a16:creationId xmlns:a16="http://schemas.microsoft.com/office/drawing/2014/main" id="{582F59C3-95E0-4025-B337-2715EC12CFD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22" y="981"/>
                  <a:ext cx="45" cy="18"/>
                </a:xfrm>
                <a:custGeom>
                  <a:avLst/>
                  <a:gdLst>
                    <a:gd name="T0" fmla="*/ 25 w 45"/>
                    <a:gd name="T1" fmla="*/ 15 h 18"/>
                    <a:gd name="T2" fmla="*/ 16 w 45"/>
                    <a:gd name="T3" fmla="*/ 0 h 18"/>
                    <a:gd name="T4" fmla="*/ 34 w 45"/>
                    <a:gd name="T5" fmla="*/ 18 h 18"/>
                    <a:gd name="T6" fmla="*/ 25 w 45"/>
                    <a:gd name="T7" fmla="*/ 15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44" name="Freeform 104">
                  <a:extLst>
                    <a:ext uri="{FF2B5EF4-FFF2-40B4-BE49-F238E27FC236}">
                      <a16:creationId xmlns:a16="http://schemas.microsoft.com/office/drawing/2014/main" id="{7832F32E-2C5C-4614-9256-B211E939AB4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73" y="1015"/>
                  <a:ext cx="45" cy="23"/>
                </a:xfrm>
                <a:custGeom>
                  <a:avLst/>
                  <a:gdLst>
                    <a:gd name="T0" fmla="*/ 8 w 45"/>
                    <a:gd name="T1" fmla="*/ 8 h 23"/>
                    <a:gd name="T2" fmla="*/ 38 w 45"/>
                    <a:gd name="T3" fmla="*/ 8 h 23"/>
                    <a:gd name="T4" fmla="*/ 17 w 45"/>
                    <a:gd name="T5" fmla="*/ 23 h 23"/>
                    <a:gd name="T6" fmla="*/ 8 w 45"/>
                    <a:gd name="T7" fmla="*/ 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45" name="Freeform 105">
                  <a:extLst>
                    <a:ext uri="{FF2B5EF4-FFF2-40B4-BE49-F238E27FC236}">
                      <a16:creationId xmlns:a16="http://schemas.microsoft.com/office/drawing/2014/main" id="{02B7DC2B-95E1-4925-AD5D-860E4E8104C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25" y="985"/>
                  <a:ext cx="50" cy="26"/>
                </a:xfrm>
                <a:custGeom>
                  <a:avLst/>
                  <a:gdLst>
                    <a:gd name="T0" fmla="*/ 22 w 50"/>
                    <a:gd name="T1" fmla="*/ 2 h 26"/>
                    <a:gd name="T2" fmla="*/ 37 w 50"/>
                    <a:gd name="T3" fmla="*/ 14 h 26"/>
                    <a:gd name="T4" fmla="*/ 10 w 50"/>
                    <a:gd name="T5" fmla="*/ 26 h 26"/>
                    <a:gd name="T6" fmla="*/ 22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46" name="Freeform 106">
                  <a:extLst>
                    <a:ext uri="{FF2B5EF4-FFF2-40B4-BE49-F238E27FC236}">
                      <a16:creationId xmlns:a16="http://schemas.microsoft.com/office/drawing/2014/main" id="{E7E36091-C45F-483C-B506-EB2FCFF0608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8" y="1091"/>
                  <a:ext cx="24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4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47" name="Freeform 107">
                  <a:extLst>
                    <a:ext uri="{FF2B5EF4-FFF2-40B4-BE49-F238E27FC236}">
                      <a16:creationId xmlns:a16="http://schemas.microsoft.com/office/drawing/2014/main" id="{BBCE3135-19DC-40AE-AFF2-607680C3C77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8" cy="2297"/>
                </a:xfrm>
                <a:custGeom>
                  <a:avLst/>
                  <a:gdLst>
                    <a:gd name="T0" fmla="*/ 844 w 2308"/>
                    <a:gd name="T1" fmla="*/ 111 h 2297"/>
                    <a:gd name="T2" fmla="*/ 871 w 2308"/>
                    <a:gd name="T3" fmla="*/ 201 h 2297"/>
                    <a:gd name="T4" fmla="*/ 925 w 2308"/>
                    <a:gd name="T5" fmla="*/ 90 h 2297"/>
                    <a:gd name="T6" fmla="*/ 1126 w 2308"/>
                    <a:gd name="T7" fmla="*/ 30 h 2297"/>
                    <a:gd name="T8" fmla="*/ 1030 w 2308"/>
                    <a:gd name="T9" fmla="*/ 129 h 2297"/>
                    <a:gd name="T10" fmla="*/ 1000 w 2308"/>
                    <a:gd name="T11" fmla="*/ 195 h 2297"/>
                    <a:gd name="T12" fmla="*/ 1117 w 2308"/>
                    <a:gd name="T13" fmla="*/ 258 h 2297"/>
                    <a:gd name="T14" fmla="*/ 1240 w 2308"/>
                    <a:gd name="T15" fmla="*/ 273 h 2297"/>
                    <a:gd name="T16" fmla="*/ 1105 w 2308"/>
                    <a:gd name="T17" fmla="*/ 366 h 2297"/>
                    <a:gd name="T18" fmla="*/ 1219 w 2308"/>
                    <a:gd name="T19" fmla="*/ 312 h 2297"/>
                    <a:gd name="T20" fmla="*/ 1306 w 2308"/>
                    <a:gd name="T21" fmla="*/ 294 h 2297"/>
                    <a:gd name="T22" fmla="*/ 1498 w 2308"/>
                    <a:gd name="T23" fmla="*/ 288 h 2297"/>
                    <a:gd name="T24" fmla="*/ 1606 w 2308"/>
                    <a:gd name="T25" fmla="*/ 393 h 2297"/>
                    <a:gd name="T26" fmla="*/ 1750 w 2308"/>
                    <a:gd name="T27" fmla="*/ 420 h 2297"/>
                    <a:gd name="T28" fmla="*/ 1864 w 2308"/>
                    <a:gd name="T29" fmla="*/ 426 h 2297"/>
                    <a:gd name="T30" fmla="*/ 2065 w 2308"/>
                    <a:gd name="T31" fmla="*/ 441 h 2297"/>
                    <a:gd name="T32" fmla="*/ 2260 w 2308"/>
                    <a:gd name="T33" fmla="*/ 408 h 2297"/>
                    <a:gd name="T34" fmla="*/ 2245 w 2308"/>
                    <a:gd name="T35" fmla="*/ 516 h 2297"/>
                    <a:gd name="T36" fmla="*/ 2182 w 2308"/>
                    <a:gd name="T37" fmla="*/ 641 h 2297"/>
                    <a:gd name="T38" fmla="*/ 2152 w 2308"/>
                    <a:gd name="T39" fmla="*/ 749 h 2297"/>
                    <a:gd name="T40" fmla="*/ 2148 w 2308"/>
                    <a:gd name="T41" fmla="*/ 861 h 2297"/>
                    <a:gd name="T42" fmla="*/ 2074 w 2308"/>
                    <a:gd name="T43" fmla="*/ 977 h 2297"/>
                    <a:gd name="T44" fmla="*/ 2058 w 2308"/>
                    <a:gd name="T45" fmla="*/ 769 h 2297"/>
                    <a:gd name="T46" fmla="*/ 2094 w 2308"/>
                    <a:gd name="T47" fmla="*/ 623 h 2297"/>
                    <a:gd name="T48" fmla="*/ 2012 w 2308"/>
                    <a:gd name="T49" fmla="*/ 717 h 2297"/>
                    <a:gd name="T50" fmla="*/ 1716 w 2308"/>
                    <a:gd name="T51" fmla="*/ 861 h 2297"/>
                    <a:gd name="T52" fmla="*/ 1762 w 2308"/>
                    <a:gd name="T53" fmla="*/ 1127 h 2297"/>
                    <a:gd name="T54" fmla="*/ 1584 w 2308"/>
                    <a:gd name="T55" fmla="*/ 1263 h 2297"/>
                    <a:gd name="T56" fmla="*/ 1560 w 2308"/>
                    <a:gd name="T57" fmla="*/ 1445 h 2297"/>
                    <a:gd name="T58" fmla="*/ 1476 w 2308"/>
                    <a:gd name="T59" fmla="*/ 1329 h 2297"/>
                    <a:gd name="T60" fmla="*/ 1414 w 2308"/>
                    <a:gd name="T61" fmla="*/ 1251 h 2297"/>
                    <a:gd name="T62" fmla="*/ 1332 w 2308"/>
                    <a:gd name="T63" fmla="*/ 1349 h 2297"/>
                    <a:gd name="T64" fmla="*/ 1342 w 2308"/>
                    <a:gd name="T65" fmla="*/ 1383 h 2297"/>
                    <a:gd name="T66" fmla="*/ 1348 w 2308"/>
                    <a:gd name="T67" fmla="*/ 1517 h 2297"/>
                    <a:gd name="T68" fmla="*/ 1300 w 2308"/>
                    <a:gd name="T69" fmla="*/ 1663 h 2297"/>
                    <a:gd name="T70" fmla="*/ 1118 w 2308"/>
                    <a:gd name="T71" fmla="*/ 1769 h 2297"/>
                    <a:gd name="T72" fmla="*/ 940 w 2308"/>
                    <a:gd name="T73" fmla="*/ 1773 h 2297"/>
                    <a:gd name="T74" fmla="*/ 972 w 2308"/>
                    <a:gd name="T75" fmla="*/ 2031 h 2297"/>
                    <a:gd name="T76" fmla="*/ 840 w 2308"/>
                    <a:gd name="T77" fmla="*/ 2091 h 2297"/>
                    <a:gd name="T78" fmla="*/ 736 w 2308"/>
                    <a:gd name="T79" fmla="*/ 1943 h 2297"/>
                    <a:gd name="T80" fmla="*/ 800 w 2308"/>
                    <a:gd name="T81" fmla="*/ 2247 h 2297"/>
                    <a:gd name="T82" fmla="*/ 694 w 2308"/>
                    <a:gd name="T83" fmla="*/ 2085 h 2297"/>
                    <a:gd name="T84" fmla="*/ 690 w 2308"/>
                    <a:gd name="T85" fmla="*/ 1807 h 2297"/>
                    <a:gd name="T86" fmla="*/ 598 w 2308"/>
                    <a:gd name="T87" fmla="*/ 1565 h 2297"/>
                    <a:gd name="T88" fmla="*/ 43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404 w 2308"/>
                    <a:gd name="T107" fmla="*/ 515 h 2297"/>
                    <a:gd name="T108" fmla="*/ 386 w 2308"/>
                    <a:gd name="T109" fmla="*/ 673 h 2297"/>
                    <a:gd name="T110" fmla="*/ 378 w 2308"/>
                    <a:gd name="T111" fmla="*/ 733 h 2297"/>
                    <a:gd name="T112" fmla="*/ 498 w 2308"/>
                    <a:gd name="T113" fmla="*/ 599 h 2297"/>
                    <a:gd name="T114" fmla="*/ 494 w 2308"/>
                    <a:gd name="T115" fmla="*/ 411 h 2297"/>
                    <a:gd name="T116" fmla="*/ 500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48" name="Freeform 108">
                  <a:extLst>
                    <a:ext uri="{FF2B5EF4-FFF2-40B4-BE49-F238E27FC236}">
                      <a16:creationId xmlns:a16="http://schemas.microsoft.com/office/drawing/2014/main" id="{E79BEDA7-C43E-47BD-8BB8-1FE15379911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10" y="2105"/>
                  <a:ext cx="58" cy="87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71 h 87"/>
                    <a:gd name="T14" fmla="*/ 38 w 58"/>
                    <a:gd name="T15" fmla="*/ 83 h 87"/>
                    <a:gd name="T16" fmla="*/ 26 w 58"/>
                    <a:gd name="T17" fmla="*/ 87 h 87"/>
                    <a:gd name="T18" fmla="*/ 12 w 58"/>
                    <a:gd name="T19" fmla="*/ 75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49" name="Freeform 109">
                  <a:extLst>
                    <a:ext uri="{FF2B5EF4-FFF2-40B4-BE49-F238E27FC236}">
                      <a16:creationId xmlns:a16="http://schemas.microsoft.com/office/drawing/2014/main" id="{C63D9BE3-EC0E-4546-BBEA-E41CBF1FD7A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40" y="1841"/>
                  <a:ext cx="279" cy="307"/>
                </a:xfrm>
                <a:custGeom>
                  <a:avLst/>
                  <a:gdLst>
                    <a:gd name="T0" fmla="*/ 44 w 279"/>
                    <a:gd name="T1" fmla="*/ 251 h 307"/>
                    <a:gd name="T2" fmla="*/ 28 w 279"/>
                    <a:gd name="T3" fmla="*/ 265 h 307"/>
                    <a:gd name="T4" fmla="*/ 10 w 279"/>
                    <a:gd name="T5" fmla="*/ 271 h 307"/>
                    <a:gd name="T6" fmla="*/ 4 w 279"/>
                    <a:gd name="T7" fmla="*/ 269 h 307"/>
                    <a:gd name="T8" fmla="*/ 0 w 279"/>
                    <a:gd name="T9" fmla="*/ 257 h 307"/>
                    <a:gd name="T10" fmla="*/ 22 w 279"/>
                    <a:gd name="T11" fmla="*/ 241 h 307"/>
                    <a:gd name="T12" fmla="*/ 34 w 279"/>
                    <a:gd name="T13" fmla="*/ 237 h 307"/>
                    <a:gd name="T14" fmla="*/ 48 w 279"/>
                    <a:gd name="T15" fmla="*/ 223 h 307"/>
                    <a:gd name="T16" fmla="*/ 66 w 279"/>
                    <a:gd name="T17" fmla="*/ 217 h 307"/>
                    <a:gd name="T18" fmla="*/ 82 w 279"/>
                    <a:gd name="T19" fmla="*/ 219 h 307"/>
                    <a:gd name="T20" fmla="*/ 94 w 279"/>
                    <a:gd name="T21" fmla="*/ 215 h 307"/>
                    <a:gd name="T22" fmla="*/ 104 w 279"/>
                    <a:gd name="T23" fmla="*/ 205 h 307"/>
                    <a:gd name="T24" fmla="*/ 122 w 279"/>
                    <a:gd name="T25" fmla="*/ 211 h 307"/>
                    <a:gd name="T26" fmla="*/ 128 w 279"/>
                    <a:gd name="T27" fmla="*/ 195 h 307"/>
                    <a:gd name="T28" fmla="*/ 146 w 279"/>
                    <a:gd name="T29" fmla="*/ 183 h 307"/>
                    <a:gd name="T30" fmla="*/ 142 w 279"/>
                    <a:gd name="T31" fmla="*/ 165 h 307"/>
                    <a:gd name="T32" fmla="*/ 154 w 279"/>
                    <a:gd name="T33" fmla="*/ 161 h 307"/>
                    <a:gd name="T34" fmla="*/ 166 w 279"/>
                    <a:gd name="T35" fmla="*/ 163 h 307"/>
                    <a:gd name="T36" fmla="*/ 170 w 279"/>
                    <a:gd name="T37" fmla="*/ 183 h 307"/>
                    <a:gd name="T38" fmla="*/ 194 w 279"/>
                    <a:gd name="T39" fmla="*/ 163 h 307"/>
                    <a:gd name="T40" fmla="*/ 180 w 279"/>
                    <a:gd name="T41" fmla="*/ 149 h 307"/>
                    <a:gd name="T42" fmla="*/ 192 w 279"/>
                    <a:gd name="T43" fmla="*/ 131 h 307"/>
                    <a:gd name="T44" fmla="*/ 208 w 279"/>
                    <a:gd name="T45" fmla="*/ 145 h 307"/>
                    <a:gd name="T46" fmla="*/ 228 w 279"/>
                    <a:gd name="T47" fmla="*/ 121 h 307"/>
                    <a:gd name="T48" fmla="*/ 224 w 279"/>
                    <a:gd name="T49" fmla="*/ 95 h 307"/>
                    <a:gd name="T50" fmla="*/ 232 w 279"/>
                    <a:gd name="T51" fmla="*/ 55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3 h 307"/>
                    <a:gd name="T66" fmla="*/ 266 w 279"/>
                    <a:gd name="T67" fmla="*/ 69 h 307"/>
                    <a:gd name="T68" fmla="*/ 276 w 279"/>
                    <a:gd name="T69" fmla="*/ 93 h 307"/>
                    <a:gd name="T70" fmla="*/ 262 w 279"/>
                    <a:gd name="T71" fmla="*/ 137 h 307"/>
                    <a:gd name="T72" fmla="*/ 246 w 279"/>
                    <a:gd name="T73" fmla="*/ 177 h 307"/>
                    <a:gd name="T74" fmla="*/ 240 w 279"/>
                    <a:gd name="T75" fmla="*/ 231 h 307"/>
                    <a:gd name="T76" fmla="*/ 220 w 279"/>
                    <a:gd name="T77" fmla="*/ 229 h 307"/>
                    <a:gd name="T78" fmla="*/ 206 w 279"/>
                    <a:gd name="T79" fmla="*/ 237 h 307"/>
                    <a:gd name="T80" fmla="*/ 188 w 279"/>
                    <a:gd name="T81" fmla="*/ 239 h 307"/>
                    <a:gd name="T82" fmla="*/ 168 w 279"/>
                    <a:gd name="T83" fmla="*/ 245 h 307"/>
                    <a:gd name="T84" fmla="*/ 150 w 279"/>
                    <a:gd name="T85" fmla="*/ 239 h 307"/>
                    <a:gd name="T86" fmla="*/ 140 w 279"/>
                    <a:gd name="T87" fmla="*/ 267 h 307"/>
                    <a:gd name="T88" fmla="*/ 130 w 279"/>
                    <a:gd name="T89" fmla="*/ 281 h 307"/>
                    <a:gd name="T90" fmla="*/ 110 w 279"/>
                    <a:gd name="T91" fmla="*/ 271 h 307"/>
                    <a:gd name="T92" fmla="*/ 104 w 279"/>
                    <a:gd name="T93" fmla="*/ 243 h 307"/>
                    <a:gd name="T94" fmla="*/ 82 w 279"/>
                    <a:gd name="T95" fmla="*/ 253 h 307"/>
                    <a:gd name="T96" fmla="*/ 64 w 279"/>
                    <a:gd name="T97" fmla="*/ 255 h 307"/>
                    <a:gd name="T98" fmla="*/ 50 w 279"/>
                    <a:gd name="T99" fmla="*/ 255 h 307"/>
                    <a:gd name="T100" fmla="*/ 52 w 279"/>
                    <a:gd name="T101" fmla="*/ 261 h 307"/>
                    <a:gd name="T102" fmla="*/ 50 w 279"/>
                    <a:gd name="T103" fmla="*/ 267 h 307"/>
                    <a:gd name="T104" fmla="*/ 80 w 279"/>
                    <a:gd name="T105" fmla="*/ 259 h 307"/>
                    <a:gd name="T106" fmla="*/ 86 w 279"/>
                    <a:gd name="T107" fmla="*/ 257 h 307"/>
                    <a:gd name="T108" fmla="*/ 98 w 279"/>
                    <a:gd name="T109" fmla="*/ 261 h 307"/>
                    <a:gd name="T110" fmla="*/ 96 w 279"/>
                    <a:gd name="T111" fmla="*/ 269 h 307"/>
                    <a:gd name="T112" fmla="*/ 80 w 279"/>
                    <a:gd name="T113" fmla="*/ 291 h 307"/>
                    <a:gd name="T114" fmla="*/ 60 w 279"/>
                    <a:gd name="T115" fmla="*/ 289 h 307"/>
                    <a:gd name="T116" fmla="*/ 50 w 279"/>
                    <a:gd name="T117" fmla="*/ 307 h 307"/>
                    <a:gd name="T118" fmla="*/ 36 w 279"/>
                    <a:gd name="T119" fmla="*/ 291 h 307"/>
                    <a:gd name="T120" fmla="*/ 44 w 279"/>
                    <a:gd name="T121" fmla="*/ 273 h 307"/>
                    <a:gd name="T122" fmla="*/ 40 w 279"/>
                    <a:gd name="T123" fmla="*/ 261 h 307"/>
                    <a:gd name="T124" fmla="*/ 44 w 279"/>
                    <a:gd name="T125" fmla="*/ 2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50" name="Freeform 110">
                  <a:extLst>
                    <a:ext uri="{FF2B5EF4-FFF2-40B4-BE49-F238E27FC236}">
                      <a16:creationId xmlns:a16="http://schemas.microsoft.com/office/drawing/2014/main" id="{57211C27-0F68-48B9-8CE5-A23B4E5389D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3" y="1757"/>
                  <a:ext cx="138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79 w 138"/>
                    <a:gd name="T17" fmla="*/ 41 h 113"/>
                    <a:gd name="T18" fmla="*/ 99 w 138"/>
                    <a:gd name="T19" fmla="*/ 35 h 113"/>
                    <a:gd name="T20" fmla="*/ 113 w 138"/>
                    <a:gd name="T21" fmla="*/ 37 h 113"/>
                    <a:gd name="T22" fmla="*/ 127 w 138"/>
                    <a:gd name="T23" fmla="*/ 25 h 113"/>
                    <a:gd name="T24" fmla="*/ 125 w 138"/>
                    <a:gd name="T25" fmla="*/ 39 h 113"/>
                    <a:gd name="T26" fmla="*/ 111 w 138"/>
                    <a:gd name="T27" fmla="*/ 45 h 113"/>
                    <a:gd name="T28" fmla="*/ 109 w 138"/>
                    <a:gd name="T29" fmla="*/ 57 h 113"/>
                    <a:gd name="T30" fmla="*/ 95 w 138"/>
                    <a:gd name="T31" fmla="*/ 73 h 113"/>
                    <a:gd name="T32" fmla="*/ 83 w 138"/>
                    <a:gd name="T33" fmla="*/ 77 h 113"/>
                    <a:gd name="T34" fmla="*/ 73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51" name="Freeform 111">
                  <a:extLst>
                    <a:ext uri="{FF2B5EF4-FFF2-40B4-BE49-F238E27FC236}">
                      <a16:creationId xmlns:a16="http://schemas.microsoft.com/office/drawing/2014/main" id="{194A65D0-C292-4446-9F0B-963D2AF00B3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2" y="1742"/>
                  <a:ext cx="46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24 w 46"/>
                    <a:gd name="T3" fmla="*/ 0 h 34"/>
                    <a:gd name="T4" fmla="*/ 46 w 46"/>
                    <a:gd name="T5" fmla="*/ 16 h 34"/>
                    <a:gd name="T6" fmla="*/ 24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52" name="Freeform 112">
                  <a:extLst>
                    <a:ext uri="{FF2B5EF4-FFF2-40B4-BE49-F238E27FC236}">
                      <a16:creationId xmlns:a16="http://schemas.microsoft.com/office/drawing/2014/main" id="{2C2A8E85-91D3-4D1E-995E-5D4DC4A9E3B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41" y="1699"/>
                  <a:ext cx="39" cy="47"/>
                </a:xfrm>
                <a:custGeom>
                  <a:avLst/>
                  <a:gdLst>
                    <a:gd name="T0" fmla="*/ 17 w 39"/>
                    <a:gd name="T1" fmla="*/ 43 h 47"/>
                    <a:gd name="T2" fmla="*/ 13 w 39"/>
                    <a:gd name="T3" fmla="*/ 17 h 47"/>
                    <a:gd name="T4" fmla="*/ 29 w 39"/>
                    <a:gd name="T5" fmla="*/ 19 h 47"/>
                    <a:gd name="T6" fmla="*/ 25 w 39"/>
                    <a:gd name="T7" fmla="*/ 33 h 47"/>
                    <a:gd name="T8" fmla="*/ 17 w 39"/>
                    <a:gd name="T9" fmla="*/ 4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53" name="Freeform 113">
                  <a:extLst>
                    <a:ext uri="{FF2B5EF4-FFF2-40B4-BE49-F238E27FC236}">
                      <a16:creationId xmlns:a16="http://schemas.microsoft.com/office/drawing/2014/main" id="{546337CF-BF63-40A2-9287-B4200927A85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5" y="1686"/>
                  <a:ext cx="25" cy="27"/>
                </a:xfrm>
                <a:custGeom>
                  <a:avLst/>
                  <a:gdLst>
                    <a:gd name="T0" fmla="*/ 11 w 25"/>
                    <a:gd name="T1" fmla="*/ 18 h 27"/>
                    <a:gd name="T2" fmla="*/ 7 w 25"/>
                    <a:gd name="T3" fmla="*/ 8 h 27"/>
                    <a:gd name="T4" fmla="*/ 19 w 25"/>
                    <a:gd name="T5" fmla="*/ 0 h 27"/>
                    <a:gd name="T6" fmla="*/ 11 w 25"/>
                    <a:gd name="T7" fmla="*/ 18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54" name="Freeform 114">
                  <a:extLst>
                    <a:ext uri="{FF2B5EF4-FFF2-40B4-BE49-F238E27FC236}">
                      <a16:creationId xmlns:a16="http://schemas.microsoft.com/office/drawing/2014/main" id="{66567598-EA39-4265-968E-59457AFD1E2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9" y="1506"/>
                  <a:ext cx="62" cy="238"/>
                </a:xfrm>
                <a:custGeom>
                  <a:avLst/>
                  <a:gdLst>
                    <a:gd name="T0" fmla="*/ 3 w 62"/>
                    <a:gd name="T1" fmla="*/ 60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94 h 238"/>
                    <a:gd name="T12" fmla="*/ 57 w 62"/>
                    <a:gd name="T13" fmla="*/ 122 h 238"/>
                    <a:gd name="T14" fmla="*/ 61 w 62"/>
                    <a:gd name="T15" fmla="*/ 134 h 238"/>
                    <a:gd name="T16" fmla="*/ 51 w 62"/>
                    <a:gd name="T17" fmla="*/ 148 h 238"/>
                    <a:gd name="T18" fmla="*/ 39 w 62"/>
                    <a:gd name="T19" fmla="*/ 144 h 238"/>
                    <a:gd name="T20" fmla="*/ 27 w 62"/>
                    <a:gd name="T21" fmla="*/ 162 h 238"/>
                    <a:gd name="T22" fmla="*/ 51 w 62"/>
                    <a:gd name="T23" fmla="*/ 220 h 238"/>
                    <a:gd name="T24" fmla="*/ 35 w 62"/>
                    <a:gd name="T25" fmla="*/ 230 h 238"/>
                    <a:gd name="T26" fmla="*/ 11 w 62"/>
                    <a:gd name="T27" fmla="*/ 238 h 238"/>
                    <a:gd name="T28" fmla="*/ 11 w 62"/>
                    <a:gd name="T29" fmla="*/ 196 h 238"/>
                    <a:gd name="T30" fmla="*/ 9 w 62"/>
                    <a:gd name="T31" fmla="*/ 140 h 238"/>
                    <a:gd name="T32" fmla="*/ 19 w 62"/>
                    <a:gd name="T33" fmla="*/ 122 h 238"/>
                    <a:gd name="T34" fmla="*/ 1 w 62"/>
                    <a:gd name="T35" fmla="*/ 76 h 238"/>
                    <a:gd name="T36" fmla="*/ 3 w 62"/>
                    <a:gd name="T37" fmla="*/ 60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55" name="Freeform 115">
                  <a:extLst>
                    <a:ext uri="{FF2B5EF4-FFF2-40B4-BE49-F238E27FC236}">
                      <a16:creationId xmlns:a16="http://schemas.microsoft.com/office/drawing/2014/main" id="{5F2179ED-4845-4399-8693-968DEA8F491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18" y="2478"/>
                  <a:ext cx="47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36 w 47"/>
                    <a:gd name="T5" fmla="*/ 28 h 114"/>
                    <a:gd name="T6" fmla="*/ 38 w 47"/>
                    <a:gd name="T7" fmla="*/ 46 h 114"/>
                    <a:gd name="T8" fmla="*/ 42 w 47"/>
                    <a:gd name="T9" fmla="*/ 58 h 114"/>
                    <a:gd name="T10" fmla="*/ 26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56" name="Freeform 116">
                  <a:extLst>
                    <a:ext uri="{FF2B5EF4-FFF2-40B4-BE49-F238E27FC236}">
                      <a16:creationId xmlns:a16="http://schemas.microsoft.com/office/drawing/2014/main" id="{44A3D41D-5AA5-4452-A330-CE764294976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94" y="1923"/>
                  <a:ext cx="55" cy="239"/>
                </a:xfrm>
                <a:custGeom>
                  <a:avLst/>
                  <a:gdLst>
                    <a:gd name="T0" fmla="*/ 24 w 55"/>
                    <a:gd name="T1" fmla="*/ 11 h 239"/>
                    <a:gd name="T2" fmla="*/ 28 w 55"/>
                    <a:gd name="T3" fmla="*/ 27 h 239"/>
                    <a:gd name="T4" fmla="*/ 32 w 55"/>
                    <a:gd name="T5" fmla="*/ 39 h 239"/>
                    <a:gd name="T6" fmla="*/ 48 w 55"/>
                    <a:gd name="T7" fmla="*/ 81 h 239"/>
                    <a:gd name="T8" fmla="*/ 44 w 55"/>
                    <a:gd name="T9" fmla="*/ 111 h 239"/>
                    <a:gd name="T10" fmla="*/ 22 w 55"/>
                    <a:gd name="T11" fmla="*/ 197 h 239"/>
                    <a:gd name="T12" fmla="*/ 10 w 55"/>
                    <a:gd name="T13" fmla="*/ 221 h 239"/>
                    <a:gd name="T14" fmla="*/ 2 w 55"/>
                    <a:gd name="T15" fmla="*/ 233 h 239"/>
                    <a:gd name="T16" fmla="*/ 0 w 55"/>
                    <a:gd name="T17" fmla="*/ 239 h 239"/>
                    <a:gd name="T18" fmla="*/ 2 w 55"/>
                    <a:gd name="T19" fmla="*/ 123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57" name="Freeform 117">
                  <a:extLst>
                    <a:ext uri="{FF2B5EF4-FFF2-40B4-BE49-F238E27FC236}">
                      <a16:creationId xmlns:a16="http://schemas.microsoft.com/office/drawing/2014/main" id="{C152DFF3-F32F-43A7-9CF0-B658BA5BE65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7" y="2741"/>
                  <a:ext cx="291" cy="399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207 h 399"/>
                    <a:gd name="T26" fmla="*/ 215 w 291"/>
                    <a:gd name="T27" fmla="*/ 219 h 399"/>
                    <a:gd name="T28" fmla="*/ 241 w 291"/>
                    <a:gd name="T29" fmla="*/ 239 h 399"/>
                    <a:gd name="T30" fmla="*/ 227 w 291"/>
                    <a:gd name="T31" fmla="*/ 239 h 399"/>
                    <a:gd name="T32" fmla="*/ 215 w 291"/>
                    <a:gd name="T33" fmla="*/ 231 h 399"/>
                    <a:gd name="T34" fmla="*/ 205 w 291"/>
                    <a:gd name="T35" fmla="*/ 239 h 399"/>
                    <a:gd name="T36" fmla="*/ 221 w 291"/>
                    <a:gd name="T37" fmla="*/ 255 h 399"/>
                    <a:gd name="T38" fmla="*/ 237 w 291"/>
                    <a:gd name="T39" fmla="*/ 285 h 399"/>
                    <a:gd name="T40" fmla="*/ 241 w 291"/>
                    <a:gd name="T41" fmla="*/ 297 h 399"/>
                    <a:gd name="T42" fmla="*/ 253 w 291"/>
                    <a:gd name="T43" fmla="*/ 307 h 399"/>
                    <a:gd name="T44" fmla="*/ 255 w 291"/>
                    <a:gd name="T45" fmla="*/ 289 h 399"/>
                    <a:gd name="T46" fmla="*/ 271 w 291"/>
                    <a:gd name="T47" fmla="*/ 283 h 399"/>
                    <a:gd name="T48" fmla="*/ 273 w 291"/>
                    <a:gd name="T49" fmla="*/ 295 h 399"/>
                    <a:gd name="T50" fmla="*/ 279 w 291"/>
                    <a:gd name="T51" fmla="*/ 299 h 399"/>
                    <a:gd name="T52" fmla="*/ 291 w 291"/>
                    <a:gd name="T53" fmla="*/ 311 h 399"/>
                    <a:gd name="T54" fmla="*/ 275 w 291"/>
                    <a:gd name="T55" fmla="*/ 315 h 399"/>
                    <a:gd name="T56" fmla="*/ 277 w 291"/>
                    <a:gd name="T57" fmla="*/ 335 h 399"/>
                    <a:gd name="T58" fmla="*/ 281 w 291"/>
                    <a:gd name="T59" fmla="*/ 367 h 399"/>
                    <a:gd name="T60" fmla="*/ 273 w 291"/>
                    <a:gd name="T61" fmla="*/ 393 h 399"/>
                    <a:gd name="T62" fmla="*/ 271 w 291"/>
                    <a:gd name="T63" fmla="*/ 399 h 399"/>
                    <a:gd name="T64" fmla="*/ 257 w 291"/>
                    <a:gd name="T65" fmla="*/ 385 h 399"/>
                    <a:gd name="T66" fmla="*/ 239 w 291"/>
                    <a:gd name="T67" fmla="*/ 379 h 399"/>
                    <a:gd name="T68" fmla="*/ 213 w 291"/>
                    <a:gd name="T69" fmla="*/ 355 h 399"/>
                    <a:gd name="T70" fmla="*/ 201 w 291"/>
                    <a:gd name="T71" fmla="*/ 347 h 399"/>
                    <a:gd name="T72" fmla="*/ 189 w 291"/>
                    <a:gd name="T73" fmla="*/ 333 h 399"/>
                    <a:gd name="T74" fmla="*/ 175 w 291"/>
                    <a:gd name="T75" fmla="*/ 315 h 399"/>
                    <a:gd name="T76" fmla="*/ 153 w 291"/>
                    <a:gd name="T77" fmla="*/ 281 h 399"/>
                    <a:gd name="T78" fmla="*/ 133 w 291"/>
                    <a:gd name="T79" fmla="*/ 245 h 399"/>
                    <a:gd name="T80" fmla="*/ 117 w 291"/>
                    <a:gd name="T81" fmla="*/ 20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58" name="Freeform 118">
                  <a:extLst>
                    <a:ext uri="{FF2B5EF4-FFF2-40B4-BE49-F238E27FC236}">
                      <a16:creationId xmlns:a16="http://schemas.microsoft.com/office/drawing/2014/main" id="{EDAE5E4F-FE3A-47EF-8E2E-BF6C81F56F2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34" y="2825"/>
                  <a:ext cx="31" cy="33"/>
                </a:xfrm>
                <a:custGeom>
                  <a:avLst/>
                  <a:gdLst>
                    <a:gd name="T0" fmla="*/ 18 w 31"/>
                    <a:gd name="T1" fmla="*/ 21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21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59" name="Freeform 119">
                  <a:extLst>
                    <a:ext uri="{FF2B5EF4-FFF2-40B4-BE49-F238E27FC236}">
                      <a16:creationId xmlns:a16="http://schemas.microsoft.com/office/drawing/2014/main" id="{A7C3FF2E-4F65-4E26-819D-F5773AA018A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72" y="2876"/>
                  <a:ext cx="28" cy="34"/>
                </a:xfrm>
                <a:custGeom>
                  <a:avLst/>
                  <a:gdLst>
                    <a:gd name="T0" fmla="*/ 16 w 28"/>
                    <a:gd name="T1" fmla="*/ 28 h 34"/>
                    <a:gd name="T2" fmla="*/ 0 w 28"/>
                    <a:gd name="T3" fmla="*/ 12 h 34"/>
                    <a:gd name="T4" fmla="*/ 14 w 28"/>
                    <a:gd name="T5" fmla="*/ 6 h 34"/>
                    <a:gd name="T6" fmla="*/ 28 w 28"/>
                    <a:gd name="T7" fmla="*/ 30 h 34"/>
                    <a:gd name="T8" fmla="*/ 1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60" name="Freeform 120">
                  <a:extLst>
                    <a:ext uri="{FF2B5EF4-FFF2-40B4-BE49-F238E27FC236}">
                      <a16:creationId xmlns:a16="http://schemas.microsoft.com/office/drawing/2014/main" id="{16E4CF64-A2A1-47C3-96DD-0F0C5827A12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902" y="2956"/>
                  <a:ext cx="28" cy="23"/>
                </a:xfrm>
                <a:custGeom>
                  <a:avLst/>
                  <a:gdLst>
                    <a:gd name="T0" fmla="*/ 14 w 28"/>
                    <a:gd name="T1" fmla="*/ 20 h 23"/>
                    <a:gd name="T2" fmla="*/ 14 w 28"/>
                    <a:gd name="T3" fmla="*/ 0 h 23"/>
                    <a:gd name="T4" fmla="*/ 28 w 28"/>
                    <a:gd name="T5" fmla="*/ 14 h 23"/>
                    <a:gd name="T6" fmla="*/ 26 w 28"/>
                    <a:gd name="T7" fmla="*/ 22 h 23"/>
                    <a:gd name="T8" fmla="*/ 14 w 28"/>
                    <a:gd name="T9" fmla="*/ 2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61" name="Freeform 121">
                  <a:extLst>
                    <a:ext uri="{FF2B5EF4-FFF2-40B4-BE49-F238E27FC236}">
                      <a16:creationId xmlns:a16="http://schemas.microsoft.com/office/drawing/2014/main" id="{3E1F7B63-336A-46DE-8EB1-2D4BC3863AE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08" y="2448"/>
                  <a:ext cx="77" cy="60"/>
                </a:xfrm>
                <a:custGeom>
                  <a:avLst/>
                  <a:gdLst>
                    <a:gd name="T0" fmla="*/ 14 w 77"/>
                    <a:gd name="T1" fmla="*/ 54 h 60"/>
                    <a:gd name="T2" fmla="*/ 0 w 77"/>
                    <a:gd name="T3" fmla="*/ 40 h 60"/>
                    <a:gd name="T4" fmla="*/ 20 w 77"/>
                    <a:gd name="T5" fmla="*/ 10 h 60"/>
                    <a:gd name="T6" fmla="*/ 30 w 77"/>
                    <a:gd name="T7" fmla="*/ 2 h 60"/>
                    <a:gd name="T8" fmla="*/ 42 w 77"/>
                    <a:gd name="T9" fmla="*/ 6 h 60"/>
                    <a:gd name="T10" fmla="*/ 62 w 77"/>
                    <a:gd name="T11" fmla="*/ 4 h 60"/>
                    <a:gd name="T12" fmla="*/ 74 w 77"/>
                    <a:gd name="T13" fmla="*/ 12 h 60"/>
                    <a:gd name="T14" fmla="*/ 68 w 77"/>
                    <a:gd name="T15" fmla="*/ 32 h 60"/>
                    <a:gd name="T16" fmla="*/ 46 w 77"/>
                    <a:gd name="T17" fmla="*/ 44 h 60"/>
                    <a:gd name="T18" fmla="*/ 40 w 77"/>
                    <a:gd name="T19" fmla="*/ 56 h 60"/>
                    <a:gd name="T20" fmla="*/ 28 w 77"/>
                    <a:gd name="T21" fmla="*/ 60 h 60"/>
                    <a:gd name="T22" fmla="*/ 14 w 77"/>
                    <a:gd name="T23" fmla="*/ 54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62" name="Freeform 122">
                  <a:extLst>
                    <a:ext uri="{FF2B5EF4-FFF2-40B4-BE49-F238E27FC236}">
                      <a16:creationId xmlns:a16="http://schemas.microsoft.com/office/drawing/2014/main" id="{87A4B052-4A09-4E24-861B-862FF769C48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31" y="2342"/>
                  <a:ext cx="59" cy="102"/>
                </a:xfrm>
                <a:custGeom>
                  <a:avLst/>
                  <a:gdLst>
                    <a:gd name="T0" fmla="*/ 35 w 59"/>
                    <a:gd name="T1" fmla="*/ 60 h 102"/>
                    <a:gd name="T2" fmla="*/ 39 w 59"/>
                    <a:gd name="T3" fmla="*/ 78 h 102"/>
                    <a:gd name="T4" fmla="*/ 37 w 59"/>
                    <a:gd name="T5" fmla="*/ 84 h 102"/>
                    <a:gd name="T6" fmla="*/ 33 w 59"/>
                    <a:gd name="T7" fmla="*/ 90 h 102"/>
                    <a:gd name="T8" fmla="*/ 29 w 59"/>
                    <a:gd name="T9" fmla="*/ 102 h 102"/>
                    <a:gd name="T10" fmla="*/ 3 w 59"/>
                    <a:gd name="T11" fmla="*/ 78 h 102"/>
                    <a:gd name="T12" fmla="*/ 9 w 59"/>
                    <a:gd name="T13" fmla="*/ 64 h 102"/>
                    <a:gd name="T14" fmla="*/ 7 w 59"/>
                    <a:gd name="T15" fmla="*/ 46 h 102"/>
                    <a:gd name="T16" fmla="*/ 21 w 59"/>
                    <a:gd name="T17" fmla="*/ 30 h 102"/>
                    <a:gd name="T18" fmla="*/ 43 w 59"/>
                    <a:gd name="T19" fmla="*/ 0 h 102"/>
                    <a:gd name="T20" fmla="*/ 49 w 59"/>
                    <a:gd name="T21" fmla="*/ 14 h 102"/>
                    <a:gd name="T22" fmla="*/ 51 w 59"/>
                    <a:gd name="T23" fmla="*/ 34 h 102"/>
                    <a:gd name="T24" fmla="*/ 39 w 59"/>
                    <a:gd name="T25" fmla="*/ 66 h 102"/>
                    <a:gd name="T26" fmla="*/ 35 w 59"/>
                    <a:gd name="T27" fmla="*/ 60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63" name="Freeform 123">
                  <a:extLst>
                    <a:ext uri="{FF2B5EF4-FFF2-40B4-BE49-F238E27FC236}">
                      <a16:creationId xmlns:a16="http://schemas.microsoft.com/office/drawing/2014/main" id="{C22A239A-15A2-4855-9E0E-2C41BAD2F42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8" y="2316"/>
                  <a:ext cx="35" cy="32"/>
                </a:xfrm>
                <a:custGeom>
                  <a:avLst/>
                  <a:gdLst>
                    <a:gd name="T0" fmla="*/ 4 w 35"/>
                    <a:gd name="T1" fmla="*/ 22 h 32"/>
                    <a:gd name="T2" fmla="*/ 20 w 35"/>
                    <a:gd name="T3" fmla="*/ 0 h 32"/>
                    <a:gd name="T4" fmla="*/ 12 w 35"/>
                    <a:gd name="T5" fmla="*/ 22 h 32"/>
                    <a:gd name="T6" fmla="*/ 4 w 35"/>
                    <a:gd name="T7" fmla="*/ 2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8064" name="Freeform 124">
                  <a:extLst>
                    <a:ext uri="{FF2B5EF4-FFF2-40B4-BE49-F238E27FC236}">
                      <a16:creationId xmlns:a16="http://schemas.microsoft.com/office/drawing/2014/main" id="{560A2601-2324-4A9D-AD7A-4BDF87E274D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0" cy="16"/>
                </a:xfrm>
                <a:custGeom>
                  <a:avLst/>
                  <a:gdLst>
                    <a:gd name="T0" fmla="*/ 4 w 30"/>
                    <a:gd name="T1" fmla="*/ 12 h 16"/>
                    <a:gd name="T2" fmla="*/ 14 w 30"/>
                    <a:gd name="T3" fmla="*/ 0 h 16"/>
                    <a:gd name="T4" fmla="*/ 6 w 30"/>
                    <a:gd name="T5" fmla="*/ 14 h 16"/>
                    <a:gd name="T6" fmla="*/ 0 w 30"/>
                    <a:gd name="T7" fmla="*/ 16 h 16"/>
                    <a:gd name="T8" fmla="*/ 4 w 30"/>
                    <a:gd name="T9" fmla="*/ 12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</p:grpSp>
          <p:grpSp>
            <p:nvGrpSpPr>
              <p:cNvPr id="37902" name="Group 125">
                <a:extLst>
                  <a:ext uri="{FF2B5EF4-FFF2-40B4-BE49-F238E27FC236}">
                    <a16:creationId xmlns:a16="http://schemas.microsoft.com/office/drawing/2014/main" id="{57366977-F2CF-4C1F-A5F9-E8C3226F0B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6" y="459"/>
                <a:ext cx="3318" cy="3405"/>
                <a:chOff x="1186" y="459"/>
                <a:chExt cx="3318" cy="3405"/>
              </a:xfrm>
            </p:grpSpPr>
            <p:sp>
              <p:nvSpPr>
                <p:cNvPr id="37903" name="Freeform 126">
                  <a:extLst>
                    <a:ext uri="{FF2B5EF4-FFF2-40B4-BE49-F238E27FC236}">
                      <a16:creationId xmlns:a16="http://schemas.microsoft.com/office/drawing/2014/main" id="{7D96DF09-297C-4313-8FED-C15B28746DD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78" y="2849"/>
                  <a:ext cx="292" cy="274"/>
                </a:xfrm>
                <a:custGeom>
                  <a:avLst/>
                  <a:gdLst>
                    <a:gd name="T0" fmla="*/ 69 w 292"/>
                    <a:gd name="T1" fmla="*/ 73 h 274"/>
                    <a:gd name="T2" fmla="*/ 102 w 292"/>
                    <a:gd name="T3" fmla="*/ 79 h 274"/>
                    <a:gd name="T4" fmla="*/ 177 w 292"/>
                    <a:gd name="T5" fmla="*/ 34 h 274"/>
                    <a:gd name="T6" fmla="*/ 195 w 292"/>
                    <a:gd name="T7" fmla="*/ 22 h 274"/>
                    <a:gd name="T8" fmla="*/ 204 w 292"/>
                    <a:gd name="T9" fmla="*/ 16 h 274"/>
                    <a:gd name="T10" fmla="*/ 210 w 292"/>
                    <a:gd name="T11" fmla="*/ 7 h 274"/>
                    <a:gd name="T12" fmla="*/ 228 w 292"/>
                    <a:gd name="T13" fmla="*/ 1 h 274"/>
                    <a:gd name="T14" fmla="*/ 255 w 292"/>
                    <a:gd name="T15" fmla="*/ 22 h 274"/>
                    <a:gd name="T16" fmla="*/ 267 w 292"/>
                    <a:gd name="T17" fmla="*/ 25 h 274"/>
                    <a:gd name="T18" fmla="*/ 285 w 292"/>
                    <a:gd name="T19" fmla="*/ 31 h 274"/>
                    <a:gd name="T20" fmla="*/ 291 w 292"/>
                    <a:gd name="T21" fmla="*/ 40 h 274"/>
                    <a:gd name="T22" fmla="*/ 282 w 292"/>
                    <a:gd name="T23" fmla="*/ 43 h 274"/>
                    <a:gd name="T24" fmla="*/ 252 w 292"/>
                    <a:gd name="T25" fmla="*/ 70 h 274"/>
                    <a:gd name="T26" fmla="*/ 240 w 292"/>
                    <a:gd name="T27" fmla="*/ 97 h 274"/>
                    <a:gd name="T28" fmla="*/ 249 w 292"/>
                    <a:gd name="T29" fmla="*/ 124 h 274"/>
                    <a:gd name="T30" fmla="*/ 270 w 292"/>
                    <a:gd name="T31" fmla="*/ 145 h 274"/>
                    <a:gd name="T32" fmla="*/ 252 w 292"/>
                    <a:gd name="T33" fmla="*/ 169 h 274"/>
                    <a:gd name="T34" fmla="*/ 237 w 292"/>
                    <a:gd name="T35" fmla="*/ 196 h 274"/>
                    <a:gd name="T36" fmla="*/ 219 w 292"/>
                    <a:gd name="T37" fmla="*/ 205 h 274"/>
                    <a:gd name="T38" fmla="*/ 201 w 292"/>
                    <a:gd name="T39" fmla="*/ 256 h 274"/>
                    <a:gd name="T40" fmla="*/ 165 w 292"/>
                    <a:gd name="T41" fmla="*/ 274 h 274"/>
                    <a:gd name="T42" fmla="*/ 156 w 292"/>
                    <a:gd name="T43" fmla="*/ 271 h 274"/>
                    <a:gd name="T44" fmla="*/ 153 w 292"/>
                    <a:gd name="T45" fmla="*/ 262 h 274"/>
                    <a:gd name="T46" fmla="*/ 135 w 292"/>
                    <a:gd name="T47" fmla="*/ 256 h 274"/>
                    <a:gd name="T48" fmla="*/ 120 w 292"/>
                    <a:gd name="T49" fmla="*/ 241 h 274"/>
                    <a:gd name="T50" fmla="*/ 102 w 292"/>
                    <a:gd name="T51" fmla="*/ 247 h 274"/>
                    <a:gd name="T52" fmla="*/ 81 w 292"/>
                    <a:gd name="T53" fmla="*/ 241 h 274"/>
                    <a:gd name="T54" fmla="*/ 78 w 292"/>
                    <a:gd name="T55" fmla="*/ 232 h 274"/>
                    <a:gd name="T56" fmla="*/ 69 w 292"/>
                    <a:gd name="T57" fmla="*/ 226 h 274"/>
                    <a:gd name="T58" fmla="*/ 42 w 292"/>
                    <a:gd name="T59" fmla="*/ 223 h 274"/>
                    <a:gd name="T60" fmla="*/ 33 w 292"/>
                    <a:gd name="T61" fmla="*/ 175 h 274"/>
                    <a:gd name="T62" fmla="*/ 15 w 292"/>
                    <a:gd name="T63" fmla="*/ 169 h 274"/>
                    <a:gd name="T64" fmla="*/ 0 w 292"/>
                    <a:gd name="T65" fmla="*/ 118 h 274"/>
                    <a:gd name="T66" fmla="*/ 18 w 292"/>
                    <a:gd name="T67" fmla="*/ 82 h 274"/>
                    <a:gd name="T68" fmla="*/ 57 w 292"/>
                    <a:gd name="T69" fmla="*/ 100 h 274"/>
                    <a:gd name="T70" fmla="*/ 69 w 292"/>
                    <a:gd name="T71" fmla="*/ 73 h 2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04" name="Freeform 127">
                  <a:extLst>
                    <a:ext uri="{FF2B5EF4-FFF2-40B4-BE49-F238E27FC236}">
                      <a16:creationId xmlns:a16="http://schemas.microsoft.com/office/drawing/2014/main" id="{9BE88697-484A-45B7-B768-CB7DD962AE8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88" y="3114"/>
                  <a:ext cx="384" cy="144"/>
                </a:xfrm>
                <a:custGeom>
                  <a:avLst/>
                  <a:gdLst>
                    <a:gd name="T0" fmla="*/ 0 w 384"/>
                    <a:gd name="T1" fmla="*/ 12 h 144"/>
                    <a:gd name="T2" fmla="*/ 48 w 384"/>
                    <a:gd name="T3" fmla="*/ 12 h 144"/>
                    <a:gd name="T4" fmla="*/ 75 w 384"/>
                    <a:gd name="T5" fmla="*/ 21 h 144"/>
                    <a:gd name="T6" fmla="*/ 108 w 384"/>
                    <a:gd name="T7" fmla="*/ 45 h 144"/>
                    <a:gd name="T8" fmla="*/ 126 w 384"/>
                    <a:gd name="T9" fmla="*/ 51 h 144"/>
                    <a:gd name="T10" fmla="*/ 153 w 384"/>
                    <a:gd name="T11" fmla="*/ 48 h 144"/>
                    <a:gd name="T12" fmla="*/ 201 w 384"/>
                    <a:gd name="T13" fmla="*/ 66 h 144"/>
                    <a:gd name="T14" fmla="*/ 228 w 384"/>
                    <a:gd name="T15" fmla="*/ 78 h 144"/>
                    <a:gd name="T16" fmla="*/ 234 w 384"/>
                    <a:gd name="T17" fmla="*/ 99 h 144"/>
                    <a:gd name="T18" fmla="*/ 297 w 384"/>
                    <a:gd name="T19" fmla="*/ 117 h 144"/>
                    <a:gd name="T20" fmla="*/ 324 w 384"/>
                    <a:gd name="T21" fmla="*/ 126 h 144"/>
                    <a:gd name="T22" fmla="*/ 384 w 384"/>
                    <a:gd name="T23" fmla="*/ 135 h 144"/>
                    <a:gd name="T24" fmla="*/ 342 w 384"/>
                    <a:gd name="T25" fmla="*/ 135 h 144"/>
                    <a:gd name="T26" fmla="*/ 267 w 384"/>
                    <a:gd name="T27" fmla="*/ 117 h 144"/>
                    <a:gd name="T28" fmla="*/ 240 w 384"/>
                    <a:gd name="T29" fmla="*/ 105 h 144"/>
                    <a:gd name="T30" fmla="*/ 189 w 384"/>
                    <a:gd name="T31" fmla="*/ 102 h 144"/>
                    <a:gd name="T32" fmla="*/ 144 w 384"/>
                    <a:gd name="T33" fmla="*/ 87 h 144"/>
                    <a:gd name="T34" fmla="*/ 75 w 384"/>
                    <a:gd name="T35" fmla="*/ 63 h 144"/>
                    <a:gd name="T36" fmla="*/ 0 w 384"/>
                    <a:gd name="T37" fmla="*/ 12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05" name="Freeform 128">
                  <a:extLst>
                    <a:ext uri="{FF2B5EF4-FFF2-40B4-BE49-F238E27FC236}">
                      <a16:creationId xmlns:a16="http://schemas.microsoft.com/office/drawing/2014/main" id="{D9928A38-28FD-4FF2-A0F8-4C8F32A5E2D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33" y="3042"/>
                  <a:ext cx="30" cy="24"/>
                </a:xfrm>
                <a:custGeom>
                  <a:avLst/>
                  <a:gdLst>
                    <a:gd name="T0" fmla="*/ 18 w 30"/>
                    <a:gd name="T1" fmla="*/ 24 h 24"/>
                    <a:gd name="T2" fmla="*/ 9 w 30"/>
                    <a:gd name="T3" fmla="*/ 0 h 24"/>
                    <a:gd name="T4" fmla="*/ 18 w 30"/>
                    <a:gd name="T5" fmla="*/ 24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06" name="Freeform 129">
                  <a:extLst>
                    <a:ext uri="{FF2B5EF4-FFF2-40B4-BE49-F238E27FC236}">
                      <a16:creationId xmlns:a16="http://schemas.microsoft.com/office/drawing/2014/main" id="{DAAFE676-39A8-482E-9E83-309DAEA87E3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28" y="2730"/>
                  <a:ext cx="75" cy="63"/>
                </a:xfrm>
                <a:custGeom>
                  <a:avLst/>
                  <a:gdLst>
                    <a:gd name="T0" fmla="*/ 8 w 75"/>
                    <a:gd name="T1" fmla="*/ 51 h 63"/>
                    <a:gd name="T2" fmla="*/ 50 w 75"/>
                    <a:gd name="T3" fmla="*/ 0 h 63"/>
                    <a:gd name="T4" fmla="*/ 44 w 75"/>
                    <a:gd name="T5" fmla="*/ 30 h 63"/>
                    <a:gd name="T6" fmla="*/ 11 w 75"/>
                    <a:gd name="T7" fmla="*/ 57 h 63"/>
                    <a:gd name="T8" fmla="*/ 2 w 75"/>
                    <a:gd name="T9" fmla="*/ 60 h 63"/>
                    <a:gd name="T10" fmla="*/ 8 w 75"/>
                    <a:gd name="T11" fmla="*/ 51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07" name="Freeform 130">
                  <a:extLst>
                    <a:ext uri="{FF2B5EF4-FFF2-40B4-BE49-F238E27FC236}">
                      <a16:creationId xmlns:a16="http://schemas.microsoft.com/office/drawing/2014/main" id="{64720E96-BC95-4B2F-BC11-E41AADA0A31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98" y="2523"/>
                  <a:ext cx="163" cy="279"/>
                </a:xfrm>
                <a:custGeom>
                  <a:avLst/>
                  <a:gdLst>
                    <a:gd name="T0" fmla="*/ 31 w 163"/>
                    <a:gd name="T1" fmla="*/ 126 h 279"/>
                    <a:gd name="T2" fmla="*/ 19 w 163"/>
                    <a:gd name="T3" fmla="*/ 105 h 279"/>
                    <a:gd name="T4" fmla="*/ 16 w 163"/>
                    <a:gd name="T5" fmla="*/ 72 h 279"/>
                    <a:gd name="T6" fmla="*/ 46 w 163"/>
                    <a:gd name="T7" fmla="*/ 0 h 279"/>
                    <a:gd name="T8" fmla="*/ 76 w 163"/>
                    <a:gd name="T9" fmla="*/ 15 h 279"/>
                    <a:gd name="T10" fmla="*/ 64 w 163"/>
                    <a:gd name="T11" fmla="*/ 81 h 279"/>
                    <a:gd name="T12" fmla="*/ 49 w 163"/>
                    <a:gd name="T13" fmla="*/ 99 h 279"/>
                    <a:gd name="T14" fmla="*/ 43 w 163"/>
                    <a:gd name="T15" fmla="*/ 117 h 279"/>
                    <a:gd name="T16" fmla="*/ 64 w 163"/>
                    <a:gd name="T17" fmla="*/ 135 h 279"/>
                    <a:gd name="T18" fmla="*/ 100 w 163"/>
                    <a:gd name="T19" fmla="*/ 144 h 279"/>
                    <a:gd name="T20" fmla="*/ 115 w 163"/>
                    <a:gd name="T21" fmla="*/ 141 h 279"/>
                    <a:gd name="T22" fmla="*/ 124 w 163"/>
                    <a:gd name="T23" fmla="*/ 153 h 279"/>
                    <a:gd name="T24" fmla="*/ 106 w 163"/>
                    <a:gd name="T25" fmla="*/ 156 h 279"/>
                    <a:gd name="T26" fmla="*/ 145 w 163"/>
                    <a:gd name="T27" fmla="*/ 186 h 279"/>
                    <a:gd name="T28" fmla="*/ 163 w 163"/>
                    <a:gd name="T29" fmla="*/ 210 h 279"/>
                    <a:gd name="T30" fmla="*/ 148 w 163"/>
                    <a:gd name="T31" fmla="*/ 231 h 279"/>
                    <a:gd name="T32" fmla="*/ 124 w 163"/>
                    <a:gd name="T33" fmla="*/ 228 h 279"/>
                    <a:gd name="T34" fmla="*/ 127 w 163"/>
                    <a:gd name="T35" fmla="*/ 258 h 279"/>
                    <a:gd name="T36" fmla="*/ 100 w 163"/>
                    <a:gd name="T37" fmla="*/ 252 h 279"/>
                    <a:gd name="T38" fmla="*/ 97 w 163"/>
                    <a:gd name="T39" fmla="*/ 264 h 279"/>
                    <a:gd name="T40" fmla="*/ 79 w 163"/>
                    <a:gd name="T41" fmla="*/ 270 h 279"/>
                    <a:gd name="T42" fmla="*/ 88 w 163"/>
                    <a:gd name="T43" fmla="*/ 234 h 279"/>
                    <a:gd name="T44" fmla="*/ 109 w 163"/>
                    <a:gd name="T45" fmla="*/ 228 h 279"/>
                    <a:gd name="T46" fmla="*/ 136 w 163"/>
                    <a:gd name="T47" fmla="*/ 219 h 279"/>
                    <a:gd name="T48" fmla="*/ 139 w 163"/>
                    <a:gd name="T49" fmla="*/ 210 h 279"/>
                    <a:gd name="T50" fmla="*/ 127 w 163"/>
                    <a:gd name="T51" fmla="*/ 192 h 279"/>
                    <a:gd name="T52" fmla="*/ 118 w 163"/>
                    <a:gd name="T53" fmla="*/ 195 h 279"/>
                    <a:gd name="T54" fmla="*/ 121 w 163"/>
                    <a:gd name="T55" fmla="*/ 204 h 279"/>
                    <a:gd name="T56" fmla="*/ 88 w 163"/>
                    <a:gd name="T57" fmla="*/ 195 h 279"/>
                    <a:gd name="T58" fmla="*/ 76 w 163"/>
                    <a:gd name="T59" fmla="*/ 156 h 279"/>
                    <a:gd name="T60" fmla="*/ 49 w 163"/>
                    <a:gd name="T61" fmla="*/ 150 h 279"/>
                    <a:gd name="T62" fmla="*/ 40 w 163"/>
                    <a:gd name="T63" fmla="*/ 180 h 279"/>
                    <a:gd name="T64" fmla="*/ 13 w 163"/>
                    <a:gd name="T65" fmla="*/ 162 h 279"/>
                    <a:gd name="T66" fmla="*/ 16 w 163"/>
                    <a:gd name="T67" fmla="*/ 150 h 279"/>
                    <a:gd name="T68" fmla="*/ 25 w 163"/>
                    <a:gd name="T69" fmla="*/ 141 h 279"/>
                    <a:gd name="T70" fmla="*/ 28 w 163"/>
                    <a:gd name="T71" fmla="*/ 123 h 279"/>
                    <a:gd name="T72" fmla="*/ 31 w 163"/>
                    <a:gd name="T73" fmla="*/ 126 h 2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08" name="Freeform 131">
                  <a:extLst>
                    <a:ext uri="{FF2B5EF4-FFF2-40B4-BE49-F238E27FC236}">
                      <a16:creationId xmlns:a16="http://schemas.microsoft.com/office/drawing/2014/main" id="{40E641DB-0DE9-441C-9B66-92C3959F20B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41" y="2799"/>
                  <a:ext cx="153" cy="99"/>
                </a:xfrm>
                <a:custGeom>
                  <a:avLst/>
                  <a:gdLst>
                    <a:gd name="T0" fmla="*/ 3 w 153"/>
                    <a:gd name="T1" fmla="*/ 54 h 99"/>
                    <a:gd name="T2" fmla="*/ 36 w 153"/>
                    <a:gd name="T3" fmla="*/ 30 h 99"/>
                    <a:gd name="T4" fmla="*/ 63 w 153"/>
                    <a:gd name="T5" fmla="*/ 24 h 99"/>
                    <a:gd name="T6" fmla="*/ 69 w 153"/>
                    <a:gd name="T7" fmla="*/ 33 h 99"/>
                    <a:gd name="T8" fmla="*/ 105 w 153"/>
                    <a:gd name="T9" fmla="*/ 12 h 99"/>
                    <a:gd name="T10" fmla="*/ 123 w 153"/>
                    <a:gd name="T11" fmla="*/ 0 h 99"/>
                    <a:gd name="T12" fmla="*/ 147 w 153"/>
                    <a:gd name="T13" fmla="*/ 30 h 99"/>
                    <a:gd name="T14" fmla="*/ 132 w 153"/>
                    <a:gd name="T15" fmla="*/ 84 h 99"/>
                    <a:gd name="T16" fmla="*/ 102 w 153"/>
                    <a:gd name="T17" fmla="*/ 99 h 99"/>
                    <a:gd name="T18" fmla="*/ 75 w 153"/>
                    <a:gd name="T19" fmla="*/ 84 h 99"/>
                    <a:gd name="T20" fmla="*/ 63 w 153"/>
                    <a:gd name="T21" fmla="*/ 48 h 99"/>
                    <a:gd name="T22" fmla="*/ 45 w 153"/>
                    <a:gd name="T23" fmla="*/ 57 h 99"/>
                    <a:gd name="T24" fmla="*/ 27 w 153"/>
                    <a:gd name="T25" fmla="*/ 51 h 99"/>
                    <a:gd name="T26" fmla="*/ 0 w 153"/>
                    <a:gd name="T27" fmla="*/ 66 h 99"/>
                    <a:gd name="T28" fmla="*/ 3 w 153"/>
                    <a:gd name="T29" fmla="*/ 54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09" name="Freeform 132">
                  <a:extLst>
                    <a:ext uri="{FF2B5EF4-FFF2-40B4-BE49-F238E27FC236}">
                      <a16:creationId xmlns:a16="http://schemas.microsoft.com/office/drawing/2014/main" id="{CC2EE5BC-2D03-45C4-B274-2654FB95CD7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52" y="2720"/>
                  <a:ext cx="29" cy="43"/>
                </a:xfrm>
                <a:custGeom>
                  <a:avLst/>
                  <a:gdLst>
                    <a:gd name="T0" fmla="*/ 1 w 29"/>
                    <a:gd name="T1" fmla="*/ 34 h 43"/>
                    <a:gd name="T2" fmla="*/ 22 w 29"/>
                    <a:gd name="T3" fmla="*/ 13 h 43"/>
                    <a:gd name="T4" fmla="*/ 19 w 29"/>
                    <a:gd name="T5" fmla="*/ 31 h 43"/>
                    <a:gd name="T6" fmla="*/ 1 w 29"/>
                    <a:gd name="T7" fmla="*/ 34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10" name="Freeform 133">
                  <a:extLst>
                    <a:ext uri="{FF2B5EF4-FFF2-40B4-BE49-F238E27FC236}">
                      <a16:creationId xmlns:a16="http://schemas.microsoft.com/office/drawing/2014/main" id="{E3726A42-A81A-43D9-B6B5-DEFBD230873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12" y="3000"/>
                  <a:ext cx="48" cy="81"/>
                </a:xfrm>
                <a:custGeom>
                  <a:avLst/>
                  <a:gdLst>
                    <a:gd name="T0" fmla="*/ 24 w 48"/>
                    <a:gd name="T1" fmla="*/ 81 h 81"/>
                    <a:gd name="T2" fmla="*/ 0 w 48"/>
                    <a:gd name="T3" fmla="*/ 63 h 81"/>
                    <a:gd name="T4" fmla="*/ 0 w 48"/>
                    <a:gd name="T5" fmla="*/ 33 h 81"/>
                    <a:gd name="T6" fmla="*/ 12 w 48"/>
                    <a:gd name="T7" fmla="*/ 0 h 81"/>
                    <a:gd name="T8" fmla="*/ 21 w 48"/>
                    <a:gd name="T9" fmla="*/ 21 h 81"/>
                    <a:gd name="T10" fmla="*/ 24 w 48"/>
                    <a:gd name="T11" fmla="*/ 42 h 81"/>
                    <a:gd name="T12" fmla="*/ 24 w 48"/>
                    <a:gd name="T13" fmla="*/ 60 h 81"/>
                    <a:gd name="T14" fmla="*/ 24 w 48"/>
                    <a:gd name="T15" fmla="*/ 81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11" name="Freeform 134">
                  <a:extLst>
                    <a:ext uri="{FF2B5EF4-FFF2-40B4-BE49-F238E27FC236}">
                      <a16:creationId xmlns:a16="http://schemas.microsoft.com/office/drawing/2014/main" id="{A3921166-34CB-499E-A83F-EBF465E2763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70" y="3141"/>
                  <a:ext cx="38" cy="15"/>
                </a:xfrm>
                <a:custGeom>
                  <a:avLst/>
                  <a:gdLst>
                    <a:gd name="T0" fmla="*/ 24 w 38"/>
                    <a:gd name="T1" fmla="*/ 15 h 15"/>
                    <a:gd name="T2" fmla="*/ 18 w 38"/>
                    <a:gd name="T3" fmla="*/ 0 h 15"/>
                    <a:gd name="T4" fmla="*/ 33 w 38"/>
                    <a:gd name="T5" fmla="*/ 12 h 15"/>
                    <a:gd name="T6" fmla="*/ 24 w 38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12" name="Freeform 135">
                  <a:extLst>
                    <a:ext uri="{FF2B5EF4-FFF2-40B4-BE49-F238E27FC236}">
                      <a16:creationId xmlns:a16="http://schemas.microsoft.com/office/drawing/2014/main" id="{9E2113B0-81D2-4201-B5E7-83AD9C4BF32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7" y="3132"/>
                  <a:ext cx="75" cy="26"/>
                </a:xfrm>
                <a:custGeom>
                  <a:avLst/>
                  <a:gdLst>
                    <a:gd name="T0" fmla="*/ 9 w 75"/>
                    <a:gd name="T1" fmla="*/ 18 h 26"/>
                    <a:gd name="T2" fmla="*/ 24 w 75"/>
                    <a:gd name="T3" fmla="*/ 12 h 26"/>
                    <a:gd name="T4" fmla="*/ 42 w 75"/>
                    <a:gd name="T5" fmla="*/ 6 h 26"/>
                    <a:gd name="T6" fmla="*/ 75 w 75"/>
                    <a:gd name="T7" fmla="*/ 21 h 26"/>
                    <a:gd name="T8" fmla="*/ 48 w 75"/>
                    <a:gd name="T9" fmla="*/ 18 h 26"/>
                    <a:gd name="T10" fmla="*/ 39 w 75"/>
                    <a:gd name="T11" fmla="*/ 15 h 26"/>
                    <a:gd name="T12" fmla="*/ 9 w 75"/>
                    <a:gd name="T13" fmla="*/ 18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13" name="Freeform 136">
                  <a:extLst>
                    <a:ext uri="{FF2B5EF4-FFF2-40B4-BE49-F238E27FC236}">
                      <a16:creationId xmlns:a16="http://schemas.microsoft.com/office/drawing/2014/main" id="{2417B479-99F0-461D-9ABD-1419BD6DF04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6" y="3006"/>
                  <a:ext cx="184" cy="180"/>
                </a:xfrm>
                <a:custGeom>
                  <a:avLst/>
                  <a:gdLst>
                    <a:gd name="T0" fmla="*/ 21 w 184"/>
                    <a:gd name="T1" fmla="*/ 12 h 180"/>
                    <a:gd name="T2" fmla="*/ 51 w 184"/>
                    <a:gd name="T3" fmla="*/ 0 h 180"/>
                    <a:gd name="T4" fmla="*/ 117 w 184"/>
                    <a:gd name="T5" fmla="*/ 27 h 180"/>
                    <a:gd name="T6" fmla="*/ 150 w 184"/>
                    <a:gd name="T7" fmla="*/ 18 h 180"/>
                    <a:gd name="T8" fmla="*/ 171 w 184"/>
                    <a:gd name="T9" fmla="*/ 0 h 180"/>
                    <a:gd name="T10" fmla="*/ 162 w 184"/>
                    <a:gd name="T11" fmla="*/ 21 h 180"/>
                    <a:gd name="T12" fmla="*/ 147 w 184"/>
                    <a:gd name="T13" fmla="*/ 45 h 180"/>
                    <a:gd name="T14" fmla="*/ 105 w 184"/>
                    <a:gd name="T15" fmla="*/ 36 h 180"/>
                    <a:gd name="T16" fmla="*/ 78 w 184"/>
                    <a:gd name="T17" fmla="*/ 24 h 180"/>
                    <a:gd name="T18" fmla="*/ 69 w 184"/>
                    <a:gd name="T19" fmla="*/ 21 h 180"/>
                    <a:gd name="T20" fmla="*/ 33 w 184"/>
                    <a:gd name="T21" fmla="*/ 33 h 180"/>
                    <a:gd name="T22" fmla="*/ 27 w 184"/>
                    <a:gd name="T23" fmla="*/ 42 h 180"/>
                    <a:gd name="T24" fmla="*/ 63 w 184"/>
                    <a:gd name="T25" fmla="*/ 78 h 180"/>
                    <a:gd name="T26" fmla="*/ 120 w 184"/>
                    <a:gd name="T27" fmla="*/ 72 h 180"/>
                    <a:gd name="T28" fmla="*/ 93 w 184"/>
                    <a:gd name="T29" fmla="*/ 81 h 180"/>
                    <a:gd name="T30" fmla="*/ 75 w 184"/>
                    <a:gd name="T31" fmla="*/ 87 h 180"/>
                    <a:gd name="T32" fmla="*/ 84 w 184"/>
                    <a:gd name="T33" fmla="*/ 123 h 180"/>
                    <a:gd name="T34" fmla="*/ 99 w 184"/>
                    <a:gd name="T35" fmla="*/ 150 h 180"/>
                    <a:gd name="T36" fmla="*/ 78 w 184"/>
                    <a:gd name="T37" fmla="*/ 159 h 180"/>
                    <a:gd name="T38" fmla="*/ 66 w 184"/>
                    <a:gd name="T39" fmla="*/ 147 h 180"/>
                    <a:gd name="T40" fmla="*/ 54 w 184"/>
                    <a:gd name="T41" fmla="*/ 129 h 180"/>
                    <a:gd name="T42" fmla="*/ 36 w 184"/>
                    <a:gd name="T43" fmla="*/ 123 h 180"/>
                    <a:gd name="T44" fmla="*/ 18 w 184"/>
                    <a:gd name="T45" fmla="*/ 180 h 180"/>
                    <a:gd name="T46" fmla="*/ 21 w 184"/>
                    <a:gd name="T47" fmla="*/ 141 h 180"/>
                    <a:gd name="T48" fmla="*/ 0 w 184"/>
                    <a:gd name="T49" fmla="*/ 117 h 180"/>
                    <a:gd name="T50" fmla="*/ 9 w 184"/>
                    <a:gd name="T51" fmla="*/ 78 h 180"/>
                    <a:gd name="T52" fmla="*/ 18 w 184"/>
                    <a:gd name="T53" fmla="*/ 51 h 180"/>
                    <a:gd name="T54" fmla="*/ 21 w 184"/>
                    <a:gd name="T55" fmla="*/ 12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14" name="Freeform 137">
                  <a:extLst>
                    <a:ext uri="{FF2B5EF4-FFF2-40B4-BE49-F238E27FC236}">
                      <a16:creationId xmlns:a16="http://schemas.microsoft.com/office/drawing/2014/main" id="{0C8FA635-6F3F-4C67-B5AE-DA257F12A7A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66" y="3249"/>
                  <a:ext cx="114" cy="48"/>
                </a:xfrm>
                <a:custGeom>
                  <a:avLst/>
                  <a:gdLst>
                    <a:gd name="T0" fmla="*/ 27 w 114"/>
                    <a:gd name="T1" fmla="*/ 0 h 48"/>
                    <a:gd name="T2" fmla="*/ 45 w 114"/>
                    <a:gd name="T3" fmla="*/ 3 h 48"/>
                    <a:gd name="T4" fmla="*/ 63 w 114"/>
                    <a:gd name="T5" fmla="*/ 9 h 48"/>
                    <a:gd name="T6" fmla="*/ 114 w 114"/>
                    <a:gd name="T7" fmla="*/ 6 h 48"/>
                    <a:gd name="T8" fmla="*/ 111 w 114"/>
                    <a:gd name="T9" fmla="*/ 15 h 48"/>
                    <a:gd name="T10" fmla="*/ 93 w 114"/>
                    <a:gd name="T11" fmla="*/ 21 h 48"/>
                    <a:gd name="T12" fmla="*/ 51 w 114"/>
                    <a:gd name="T13" fmla="*/ 18 h 48"/>
                    <a:gd name="T14" fmla="*/ 39 w 114"/>
                    <a:gd name="T15" fmla="*/ 21 h 48"/>
                    <a:gd name="T16" fmla="*/ 48 w 114"/>
                    <a:gd name="T17" fmla="*/ 27 h 48"/>
                    <a:gd name="T18" fmla="*/ 33 w 114"/>
                    <a:gd name="T19" fmla="*/ 48 h 48"/>
                    <a:gd name="T20" fmla="*/ 0 w 114"/>
                    <a:gd name="T21" fmla="*/ 24 h 48"/>
                    <a:gd name="T22" fmla="*/ 24 w 114"/>
                    <a:gd name="T23" fmla="*/ 12 h 48"/>
                    <a:gd name="T24" fmla="*/ 27 w 114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15" name="Freeform 138">
                  <a:extLst>
                    <a:ext uri="{FF2B5EF4-FFF2-40B4-BE49-F238E27FC236}">
                      <a16:creationId xmlns:a16="http://schemas.microsoft.com/office/drawing/2014/main" id="{93D5A030-E79D-4F1F-AFC2-0BC80CC9943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04" y="3256"/>
                  <a:ext cx="97" cy="56"/>
                </a:xfrm>
                <a:custGeom>
                  <a:avLst/>
                  <a:gdLst>
                    <a:gd name="T0" fmla="*/ 3 w 97"/>
                    <a:gd name="T1" fmla="*/ 50 h 56"/>
                    <a:gd name="T2" fmla="*/ 6 w 97"/>
                    <a:gd name="T3" fmla="*/ 35 h 56"/>
                    <a:gd name="T4" fmla="*/ 78 w 97"/>
                    <a:gd name="T5" fmla="*/ 8 h 56"/>
                    <a:gd name="T6" fmla="*/ 90 w 97"/>
                    <a:gd name="T7" fmla="*/ 2 h 56"/>
                    <a:gd name="T8" fmla="*/ 96 w 97"/>
                    <a:gd name="T9" fmla="*/ 20 h 56"/>
                    <a:gd name="T10" fmla="*/ 87 w 97"/>
                    <a:gd name="T11" fmla="*/ 23 h 56"/>
                    <a:gd name="T12" fmla="*/ 78 w 97"/>
                    <a:gd name="T13" fmla="*/ 29 h 56"/>
                    <a:gd name="T14" fmla="*/ 60 w 97"/>
                    <a:gd name="T15" fmla="*/ 35 h 56"/>
                    <a:gd name="T16" fmla="*/ 15 w 97"/>
                    <a:gd name="T17" fmla="*/ 56 h 56"/>
                    <a:gd name="T18" fmla="*/ 3 w 97"/>
                    <a:gd name="T19" fmla="*/ 53 h 56"/>
                    <a:gd name="T20" fmla="*/ 0 w 97"/>
                    <a:gd name="T21" fmla="*/ 44 h 56"/>
                    <a:gd name="T22" fmla="*/ 3 w 97"/>
                    <a:gd name="T23" fmla="*/ 50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16" name="Freeform 139">
                  <a:extLst>
                    <a:ext uri="{FF2B5EF4-FFF2-40B4-BE49-F238E27FC236}">
                      <a16:creationId xmlns:a16="http://schemas.microsoft.com/office/drawing/2014/main" id="{50391B25-9030-4E44-B5AF-BABD2DCDED0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2" y="3246"/>
                  <a:ext cx="22" cy="25"/>
                </a:xfrm>
                <a:custGeom>
                  <a:avLst/>
                  <a:gdLst>
                    <a:gd name="T0" fmla="*/ 7 w 22"/>
                    <a:gd name="T1" fmla="*/ 18 h 25"/>
                    <a:gd name="T2" fmla="*/ 22 w 22"/>
                    <a:gd name="T3" fmla="*/ 15 h 25"/>
                    <a:gd name="T4" fmla="*/ 7 w 22"/>
                    <a:gd name="T5" fmla="*/ 18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17" name="Freeform 140">
                  <a:extLst>
                    <a:ext uri="{FF2B5EF4-FFF2-40B4-BE49-F238E27FC236}">
                      <a16:creationId xmlns:a16="http://schemas.microsoft.com/office/drawing/2014/main" id="{1156AAF1-F9EA-46E7-8FD5-069F14512DB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13" y="3194"/>
                  <a:ext cx="29" cy="33"/>
                </a:xfrm>
                <a:custGeom>
                  <a:avLst/>
                  <a:gdLst>
                    <a:gd name="T0" fmla="*/ 12 w 29"/>
                    <a:gd name="T1" fmla="*/ 28 h 33"/>
                    <a:gd name="T2" fmla="*/ 27 w 29"/>
                    <a:gd name="T3" fmla="*/ 22 h 33"/>
                    <a:gd name="T4" fmla="*/ 24 w 29"/>
                    <a:gd name="T5" fmla="*/ 31 h 33"/>
                    <a:gd name="T6" fmla="*/ 12 w 29"/>
                    <a:gd name="T7" fmla="*/ 28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18" name="Freeform 141">
                  <a:extLst>
                    <a:ext uri="{FF2B5EF4-FFF2-40B4-BE49-F238E27FC236}">
                      <a16:creationId xmlns:a16="http://schemas.microsoft.com/office/drawing/2014/main" id="{A95F31E1-0D63-45B3-BEA0-FD0B4645128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94" y="3234"/>
                  <a:ext cx="33" cy="24"/>
                </a:xfrm>
                <a:custGeom>
                  <a:avLst/>
                  <a:gdLst>
                    <a:gd name="T0" fmla="*/ 25 w 33"/>
                    <a:gd name="T1" fmla="*/ 0 h 24"/>
                    <a:gd name="T2" fmla="*/ 25 w 33"/>
                    <a:gd name="T3" fmla="*/ 0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19" name="Freeform 142">
                  <a:extLst>
                    <a:ext uri="{FF2B5EF4-FFF2-40B4-BE49-F238E27FC236}">
                      <a16:creationId xmlns:a16="http://schemas.microsoft.com/office/drawing/2014/main" id="{6A23C512-45B3-4C32-B7DB-67006C9DCAE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14" y="3078"/>
                  <a:ext cx="607" cy="228"/>
                </a:xfrm>
                <a:custGeom>
                  <a:avLst/>
                  <a:gdLst>
                    <a:gd name="T0" fmla="*/ 238 w 607"/>
                    <a:gd name="T1" fmla="*/ 186 h 228"/>
                    <a:gd name="T2" fmla="*/ 217 w 607"/>
                    <a:gd name="T3" fmla="*/ 177 h 228"/>
                    <a:gd name="T4" fmla="*/ 223 w 607"/>
                    <a:gd name="T5" fmla="*/ 201 h 228"/>
                    <a:gd name="T6" fmla="*/ 244 w 607"/>
                    <a:gd name="T7" fmla="*/ 192 h 228"/>
                    <a:gd name="T8" fmla="*/ 262 w 607"/>
                    <a:gd name="T9" fmla="*/ 198 h 228"/>
                    <a:gd name="T10" fmla="*/ 334 w 607"/>
                    <a:gd name="T11" fmla="*/ 216 h 228"/>
                    <a:gd name="T12" fmla="*/ 382 w 607"/>
                    <a:gd name="T13" fmla="*/ 213 h 228"/>
                    <a:gd name="T14" fmla="*/ 385 w 607"/>
                    <a:gd name="T15" fmla="*/ 204 h 228"/>
                    <a:gd name="T16" fmla="*/ 367 w 607"/>
                    <a:gd name="T17" fmla="*/ 192 h 228"/>
                    <a:gd name="T18" fmla="*/ 361 w 607"/>
                    <a:gd name="T19" fmla="*/ 183 h 228"/>
                    <a:gd name="T20" fmla="*/ 379 w 607"/>
                    <a:gd name="T21" fmla="*/ 189 h 228"/>
                    <a:gd name="T22" fmla="*/ 433 w 607"/>
                    <a:gd name="T23" fmla="*/ 171 h 228"/>
                    <a:gd name="T24" fmla="*/ 469 w 607"/>
                    <a:gd name="T25" fmla="*/ 186 h 228"/>
                    <a:gd name="T26" fmla="*/ 511 w 607"/>
                    <a:gd name="T27" fmla="*/ 216 h 228"/>
                    <a:gd name="T28" fmla="*/ 538 w 607"/>
                    <a:gd name="T29" fmla="*/ 228 h 228"/>
                    <a:gd name="T30" fmla="*/ 577 w 607"/>
                    <a:gd name="T31" fmla="*/ 225 h 228"/>
                    <a:gd name="T32" fmla="*/ 601 w 607"/>
                    <a:gd name="T33" fmla="*/ 222 h 228"/>
                    <a:gd name="T34" fmla="*/ 592 w 607"/>
                    <a:gd name="T35" fmla="*/ 204 h 228"/>
                    <a:gd name="T36" fmla="*/ 571 w 607"/>
                    <a:gd name="T37" fmla="*/ 201 h 228"/>
                    <a:gd name="T38" fmla="*/ 553 w 607"/>
                    <a:gd name="T39" fmla="*/ 189 h 228"/>
                    <a:gd name="T40" fmla="*/ 535 w 607"/>
                    <a:gd name="T41" fmla="*/ 183 h 228"/>
                    <a:gd name="T42" fmla="*/ 505 w 607"/>
                    <a:gd name="T43" fmla="*/ 153 h 228"/>
                    <a:gd name="T44" fmla="*/ 502 w 607"/>
                    <a:gd name="T45" fmla="*/ 144 h 228"/>
                    <a:gd name="T46" fmla="*/ 511 w 607"/>
                    <a:gd name="T47" fmla="*/ 141 h 228"/>
                    <a:gd name="T48" fmla="*/ 502 w 607"/>
                    <a:gd name="T49" fmla="*/ 123 h 228"/>
                    <a:gd name="T50" fmla="*/ 475 w 607"/>
                    <a:gd name="T51" fmla="*/ 114 h 228"/>
                    <a:gd name="T52" fmla="*/ 466 w 607"/>
                    <a:gd name="T53" fmla="*/ 111 h 228"/>
                    <a:gd name="T54" fmla="*/ 355 w 607"/>
                    <a:gd name="T55" fmla="*/ 66 h 228"/>
                    <a:gd name="T56" fmla="*/ 280 w 607"/>
                    <a:gd name="T57" fmla="*/ 42 h 228"/>
                    <a:gd name="T58" fmla="*/ 241 w 607"/>
                    <a:gd name="T59" fmla="*/ 33 h 228"/>
                    <a:gd name="T60" fmla="*/ 223 w 607"/>
                    <a:gd name="T61" fmla="*/ 27 h 228"/>
                    <a:gd name="T62" fmla="*/ 178 w 607"/>
                    <a:gd name="T63" fmla="*/ 42 h 228"/>
                    <a:gd name="T64" fmla="*/ 166 w 607"/>
                    <a:gd name="T65" fmla="*/ 18 h 228"/>
                    <a:gd name="T66" fmla="*/ 142 w 607"/>
                    <a:gd name="T67" fmla="*/ 9 h 228"/>
                    <a:gd name="T68" fmla="*/ 142 w 607"/>
                    <a:gd name="T69" fmla="*/ 24 h 228"/>
                    <a:gd name="T70" fmla="*/ 166 w 607"/>
                    <a:gd name="T71" fmla="*/ 39 h 228"/>
                    <a:gd name="T72" fmla="*/ 172 w 607"/>
                    <a:gd name="T73" fmla="*/ 48 h 228"/>
                    <a:gd name="T74" fmla="*/ 163 w 607"/>
                    <a:gd name="T75" fmla="*/ 51 h 228"/>
                    <a:gd name="T76" fmla="*/ 151 w 607"/>
                    <a:gd name="T77" fmla="*/ 63 h 228"/>
                    <a:gd name="T78" fmla="*/ 124 w 607"/>
                    <a:gd name="T79" fmla="*/ 72 h 228"/>
                    <a:gd name="T80" fmla="*/ 109 w 607"/>
                    <a:gd name="T81" fmla="*/ 48 h 228"/>
                    <a:gd name="T82" fmla="*/ 88 w 607"/>
                    <a:gd name="T83" fmla="*/ 6 h 228"/>
                    <a:gd name="T84" fmla="*/ 61 w 607"/>
                    <a:gd name="T85" fmla="*/ 3 h 228"/>
                    <a:gd name="T86" fmla="*/ 52 w 607"/>
                    <a:gd name="T87" fmla="*/ 0 h 228"/>
                    <a:gd name="T88" fmla="*/ 13 w 607"/>
                    <a:gd name="T89" fmla="*/ 15 h 228"/>
                    <a:gd name="T90" fmla="*/ 34 w 607"/>
                    <a:gd name="T91" fmla="*/ 39 h 228"/>
                    <a:gd name="T92" fmla="*/ 49 w 607"/>
                    <a:gd name="T93" fmla="*/ 54 h 228"/>
                    <a:gd name="T94" fmla="*/ 67 w 607"/>
                    <a:gd name="T95" fmla="*/ 48 h 228"/>
                    <a:gd name="T96" fmla="*/ 94 w 607"/>
                    <a:gd name="T97" fmla="*/ 51 h 228"/>
                    <a:gd name="T98" fmla="*/ 76 w 607"/>
                    <a:gd name="T99" fmla="*/ 57 h 228"/>
                    <a:gd name="T100" fmla="*/ 49 w 607"/>
                    <a:gd name="T101" fmla="*/ 66 h 228"/>
                    <a:gd name="T102" fmla="*/ 70 w 607"/>
                    <a:gd name="T103" fmla="*/ 93 h 228"/>
                    <a:gd name="T104" fmla="*/ 97 w 607"/>
                    <a:gd name="T105" fmla="*/ 66 h 228"/>
                    <a:gd name="T106" fmla="*/ 97 w 607"/>
                    <a:gd name="T107" fmla="*/ 93 h 228"/>
                    <a:gd name="T108" fmla="*/ 115 w 607"/>
                    <a:gd name="T109" fmla="*/ 99 h 228"/>
                    <a:gd name="T110" fmla="*/ 133 w 607"/>
                    <a:gd name="T111" fmla="*/ 93 h 228"/>
                    <a:gd name="T112" fmla="*/ 136 w 607"/>
                    <a:gd name="T113" fmla="*/ 102 h 228"/>
                    <a:gd name="T114" fmla="*/ 220 w 607"/>
                    <a:gd name="T115" fmla="*/ 132 h 228"/>
                    <a:gd name="T116" fmla="*/ 238 w 607"/>
                    <a:gd name="T117" fmla="*/ 147 h 228"/>
                    <a:gd name="T118" fmla="*/ 274 w 607"/>
                    <a:gd name="T119" fmla="*/ 198 h 228"/>
                    <a:gd name="T120" fmla="*/ 238 w 607"/>
                    <a:gd name="T121" fmla="*/ 186 h 2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20" name="Freeform 143">
                  <a:extLst>
                    <a:ext uri="{FF2B5EF4-FFF2-40B4-BE49-F238E27FC236}">
                      <a16:creationId xmlns:a16="http://schemas.microsoft.com/office/drawing/2014/main" id="{D4ED3973-D0A8-402D-88CA-87354558B85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2" y="3090"/>
                  <a:ext cx="58" cy="27"/>
                </a:xfrm>
                <a:custGeom>
                  <a:avLst/>
                  <a:gdLst>
                    <a:gd name="T0" fmla="*/ 6 w 58"/>
                    <a:gd name="T1" fmla="*/ 9 h 27"/>
                    <a:gd name="T2" fmla="*/ 24 w 58"/>
                    <a:gd name="T3" fmla="*/ 3 h 27"/>
                    <a:gd name="T4" fmla="*/ 33 w 58"/>
                    <a:gd name="T5" fmla="*/ 0 h 27"/>
                    <a:gd name="T6" fmla="*/ 12 w 58"/>
                    <a:gd name="T7" fmla="*/ 18 h 27"/>
                    <a:gd name="T8" fmla="*/ 3 w 58"/>
                    <a:gd name="T9" fmla="*/ 24 h 27"/>
                    <a:gd name="T10" fmla="*/ 6 w 58"/>
                    <a:gd name="T11" fmla="*/ 9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21" name="Freeform 144">
                  <a:extLst>
                    <a:ext uri="{FF2B5EF4-FFF2-40B4-BE49-F238E27FC236}">
                      <a16:creationId xmlns:a16="http://schemas.microsoft.com/office/drawing/2014/main" id="{BFEE8754-DC1E-43CD-A03E-FC6E1E85CBB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96" y="3090"/>
                  <a:ext cx="13" cy="21"/>
                </a:xfrm>
                <a:custGeom>
                  <a:avLst/>
                  <a:gdLst>
                    <a:gd name="T0" fmla="*/ 0 w 13"/>
                    <a:gd name="T1" fmla="*/ 18 h 21"/>
                    <a:gd name="T2" fmla="*/ 9 w 13"/>
                    <a:gd name="T3" fmla="*/ 21 h 21"/>
                    <a:gd name="T4" fmla="*/ 0 w 13"/>
                    <a:gd name="T5" fmla="*/ 1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22" name="Freeform 145">
                  <a:extLst>
                    <a:ext uri="{FF2B5EF4-FFF2-40B4-BE49-F238E27FC236}">
                      <a16:creationId xmlns:a16="http://schemas.microsoft.com/office/drawing/2014/main" id="{904C5795-EDA7-48BE-AFC8-02B56D767D9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48" y="3097"/>
                  <a:ext cx="146" cy="107"/>
                </a:xfrm>
                <a:custGeom>
                  <a:avLst/>
                  <a:gdLst>
                    <a:gd name="T0" fmla="*/ 93 w 146"/>
                    <a:gd name="T1" fmla="*/ 20 h 107"/>
                    <a:gd name="T2" fmla="*/ 90 w 146"/>
                    <a:gd name="T3" fmla="*/ 2 h 107"/>
                    <a:gd name="T4" fmla="*/ 117 w 146"/>
                    <a:gd name="T5" fmla="*/ 20 h 107"/>
                    <a:gd name="T6" fmla="*/ 135 w 146"/>
                    <a:gd name="T7" fmla="*/ 32 h 107"/>
                    <a:gd name="T8" fmla="*/ 132 w 146"/>
                    <a:gd name="T9" fmla="*/ 56 h 107"/>
                    <a:gd name="T10" fmla="*/ 111 w 146"/>
                    <a:gd name="T11" fmla="*/ 44 h 107"/>
                    <a:gd name="T12" fmla="*/ 108 w 146"/>
                    <a:gd name="T13" fmla="*/ 62 h 107"/>
                    <a:gd name="T14" fmla="*/ 105 w 146"/>
                    <a:gd name="T15" fmla="*/ 77 h 107"/>
                    <a:gd name="T16" fmla="*/ 87 w 146"/>
                    <a:gd name="T17" fmla="*/ 86 h 107"/>
                    <a:gd name="T18" fmla="*/ 51 w 146"/>
                    <a:gd name="T19" fmla="*/ 107 h 107"/>
                    <a:gd name="T20" fmla="*/ 33 w 146"/>
                    <a:gd name="T21" fmla="*/ 101 h 107"/>
                    <a:gd name="T22" fmla="*/ 18 w 146"/>
                    <a:gd name="T23" fmla="*/ 98 h 107"/>
                    <a:gd name="T24" fmla="*/ 0 w 146"/>
                    <a:gd name="T25" fmla="*/ 92 h 107"/>
                    <a:gd name="T26" fmla="*/ 12 w 146"/>
                    <a:gd name="T27" fmla="*/ 77 h 107"/>
                    <a:gd name="T28" fmla="*/ 30 w 146"/>
                    <a:gd name="T29" fmla="*/ 83 h 107"/>
                    <a:gd name="T30" fmla="*/ 60 w 146"/>
                    <a:gd name="T31" fmla="*/ 80 h 107"/>
                    <a:gd name="T32" fmla="*/ 87 w 146"/>
                    <a:gd name="T33" fmla="*/ 59 h 107"/>
                    <a:gd name="T34" fmla="*/ 93 w 146"/>
                    <a:gd name="T35" fmla="*/ 20 h 1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23" name="Freeform 146">
                  <a:extLst>
                    <a:ext uri="{FF2B5EF4-FFF2-40B4-BE49-F238E27FC236}">
                      <a16:creationId xmlns:a16="http://schemas.microsoft.com/office/drawing/2014/main" id="{42D659C2-3F8C-4574-9397-E9F093E42B0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30" y="3153"/>
                  <a:ext cx="34" cy="41"/>
                </a:xfrm>
                <a:custGeom>
                  <a:avLst/>
                  <a:gdLst>
                    <a:gd name="T0" fmla="*/ 13 w 34"/>
                    <a:gd name="T1" fmla="*/ 24 h 41"/>
                    <a:gd name="T2" fmla="*/ 13 w 34"/>
                    <a:gd name="T3" fmla="*/ 0 h 41"/>
                    <a:gd name="T4" fmla="*/ 34 w 34"/>
                    <a:gd name="T5" fmla="*/ 24 h 41"/>
                    <a:gd name="T6" fmla="*/ 13 w 34"/>
                    <a:gd name="T7" fmla="*/ 33 h 41"/>
                    <a:gd name="T8" fmla="*/ 13 w 34"/>
                    <a:gd name="T9" fmla="*/ 24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24" name="Freeform 147">
                  <a:extLst>
                    <a:ext uri="{FF2B5EF4-FFF2-40B4-BE49-F238E27FC236}">
                      <a16:creationId xmlns:a16="http://schemas.microsoft.com/office/drawing/2014/main" id="{66F05FE7-E7EE-4ACB-9BA0-75AA51F772C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2" y="3163"/>
                  <a:ext cx="39" cy="41"/>
                </a:xfrm>
                <a:custGeom>
                  <a:avLst/>
                  <a:gdLst>
                    <a:gd name="T0" fmla="*/ 7 w 39"/>
                    <a:gd name="T1" fmla="*/ 20 h 41"/>
                    <a:gd name="T2" fmla="*/ 31 w 39"/>
                    <a:gd name="T3" fmla="*/ 17 h 41"/>
                    <a:gd name="T4" fmla="*/ 1 w 39"/>
                    <a:gd name="T5" fmla="*/ 23 h 41"/>
                    <a:gd name="T6" fmla="*/ 7 w 39"/>
                    <a:gd name="T7" fmla="*/ 2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25" name="Freeform 148">
                  <a:extLst>
                    <a:ext uri="{FF2B5EF4-FFF2-40B4-BE49-F238E27FC236}">
                      <a16:creationId xmlns:a16="http://schemas.microsoft.com/office/drawing/2014/main" id="{B6A93FC9-7FD9-45A0-8027-D73C43199C7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38" y="3177"/>
                  <a:ext cx="26" cy="24"/>
                </a:xfrm>
                <a:custGeom>
                  <a:avLst/>
                  <a:gdLst>
                    <a:gd name="T0" fmla="*/ 16 w 26"/>
                    <a:gd name="T1" fmla="*/ 21 h 24"/>
                    <a:gd name="T2" fmla="*/ 13 w 26"/>
                    <a:gd name="T3" fmla="*/ 0 h 24"/>
                    <a:gd name="T4" fmla="*/ 22 w 26"/>
                    <a:gd name="T5" fmla="*/ 24 h 24"/>
                    <a:gd name="T6" fmla="*/ 16 w 26"/>
                    <a:gd name="T7" fmla="*/ 21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26" name="Freeform 149">
                  <a:extLst>
                    <a:ext uri="{FF2B5EF4-FFF2-40B4-BE49-F238E27FC236}">
                      <a16:creationId xmlns:a16="http://schemas.microsoft.com/office/drawing/2014/main" id="{C6F79CE4-C104-4BC7-8D04-9694B3184E0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71" y="3183"/>
                  <a:ext cx="28" cy="21"/>
                </a:xfrm>
                <a:custGeom>
                  <a:avLst/>
                  <a:gdLst>
                    <a:gd name="T0" fmla="*/ 16 w 28"/>
                    <a:gd name="T1" fmla="*/ 21 h 21"/>
                    <a:gd name="T2" fmla="*/ 13 w 28"/>
                    <a:gd name="T3" fmla="*/ 0 h 21"/>
                    <a:gd name="T4" fmla="*/ 25 w 28"/>
                    <a:gd name="T5" fmla="*/ 12 h 21"/>
                    <a:gd name="T6" fmla="*/ 16 w 28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27" name="Freeform 150">
                  <a:extLst>
                    <a:ext uri="{FF2B5EF4-FFF2-40B4-BE49-F238E27FC236}">
                      <a16:creationId xmlns:a16="http://schemas.microsoft.com/office/drawing/2014/main" id="{CAA2BFC8-0551-44B3-9FB5-9BD1F066E44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666" y="3208"/>
                  <a:ext cx="24" cy="20"/>
                </a:xfrm>
                <a:custGeom>
                  <a:avLst/>
                  <a:gdLst>
                    <a:gd name="T0" fmla="*/ 0 w 24"/>
                    <a:gd name="T1" fmla="*/ 8 h 20"/>
                    <a:gd name="T2" fmla="*/ 24 w 24"/>
                    <a:gd name="T3" fmla="*/ 14 h 20"/>
                    <a:gd name="T4" fmla="*/ 3 w 24"/>
                    <a:gd name="T5" fmla="*/ 14 h 20"/>
                    <a:gd name="T6" fmla="*/ 0 w 24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28" name="Freeform 151">
                  <a:extLst>
                    <a:ext uri="{FF2B5EF4-FFF2-40B4-BE49-F238E27FC236}">
                      <a16:creationId xmlns:a16="http://schemas.microsoft.com/office/drawing/2014/main" id="{D8BAADC4-06B2-4D3C-9E28-C62CEE4AF9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723" y="3417"/>
                  <a:ext cx="81" cy="54"/>
                </a:xfrm>
                <a:custGeom>
                  <a:avLst/>
                  <a:gdLst>
                    <a:gd name="T0" fmla="*/ 39 w 81"/>
                    <a:gd name="T1" fmla="*/ 27 h 54"/>
                    <a:gd name="T2" fmla="*/ 45 w 81"/>
                    <a:gd name="T3" fmla="*/ 6 h 54"/>
                    <a:gd name="T4" fmla="*/ 81 w 81"/>
                    <a:gd name="T5" fmla="*/ 33 h 54"/>
                    <a:gd name="T6" fmla="*/ 39 w 81"/>
                    <a:gd name="T7" fmla="*/ 27 h 5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29" name="Freeform 152">
                  <a:extLst>
                    <a:ext uri="{FF2B5EF4-FFF2-40B4-BE49-F238E27FC236}">
                      <a16:creationId xmlns:a16="http://schemas.microsoft.com/office/drawing/2014/main" id="{E3957043-1A47-4B19-A628-EB2D28E4BD1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53" y="3330"/>
                  <a:ext cx="1079" cy="486"/>
                </a:xfrm>
                <a:custGeom>
                  <a:avLst/>
                  <a:gdLst>
                    <a:gd name="T0" fmla="*/ 470 w 1079"/>
                    <a:gd name="T1" fmla="*/ 42 h 486"/>
                    <a:gd name="T2" fmla="*/ 497 w 1079"/>
                    <a:gd name="T3" fmla="*/ 12 h 486"/>
                    <a:gd name="T4" fmla="*/ 485 w 1079"/>
                    <a:gd name="T5" fmla="*/ 24 h 486"/>
                    <a:gd name="T6" fmla="*/ 521 w 1079"/>
                    <a:gd name="T7" fmla="*/ 15 h 486"/>
                    <a:gd name="T8" fmla="*/ 593 w 1079"/>
                    <a:gd name="T9" fmla="*/ 36 h 486"/>
                    <a:gd name="T10" fmla="*/ 608 w 1079"/>
                    <a:gd name="T11" fmla="*/ 84 h 486"/>
                    <a:gd name="T12" fmla="*/ 614 w 1079"/>
                    <a:gd name="T13" fmla="*/ 105 h 486"/>
                    <a:gd name="T14" fmla="*/ 689 w 1079"/>
                    <a:gd name="T15" fmla="*/ 129 h 486"/>
                    <a:gd name="T16" fmla="*/ 779 w 1079"/>
                    <a:gd name="T17" fmla="*/ 120 h 486"/>
                    <a:gd name="T18" fmla="*/ 830 w 1079"/>
                    <a:gd name="T19" fmla="*/ 30 h 486"/>
                    <a:gd name="T20" fmla="*/ 878 w 1079"/>
                    <a:gd name="T21" fmla="*/ 69 h 486"/>
                    <a:gd name="T22" fmla="*/ 902 w 1079"/>
                    <a:gd name="T23" fmla="*/ 123 h 486"/>
                    <a:gd name="T24" fmla="*/ 911 w 1079"/>
                    <a:gd name="T25" fmla="*/ 141 h 486"/>
                    <a:gd name="T26" fmla="*/ 980 w 1079"/>
                    <a:gd name="T27" fmla="*/ 189 h 486"/>
                    <a:gd name="T28" fmla="*/ 1010 w 1079"/>
                    <a:gd name="T29" fmla="*/ 231 h 486"/>
                    <a:gd name="T30" fmla="*/ 1028 w 1079"/>
                    <a:gd name="T31" fmla="*/ 225 h 486"/>
                    <a:gd name="T32" fmla="*/ 1052 w 1079"/>
                    <a:gd name="T33" fmla="*/ 249 h 486"/>
                    <a:gd name="T34" fmla="*/ 1079 w 1079"/>
                    <a:gd name="T35" fmla="*/ 306 h 486"/>
                    <a:gd name="T36" fmla="*/ 1004 w 1079"/>
                    <a:gd name="T37" fmla="*/ 399 h 486"/>
                    <a:gd name="T38" fmla="*/ 947 w 1079"/>
                    <a:gd name="T39" fmla="*/ 444 h 486"/>
                    <a:gd name="T40" fmla="*/ 842 w 1079"/>
                    <a:gd name="T41" fmla="*/ 465 h 486"/>
                    <a:gd name="T42" fmla="*/ 818 w 1079"/>
                    <a:gd name="T43" fmla="*/ 480 h 486"/>
                    <a:gd name="T44" fmla="*/ 722 w 1079"/>
                    <a:gd name="T45" fmla="*/ 480 h 486"/>
                    <a:gd name="T46" fmla="*/ 674 w 1079"/>
                    <a:gd name="T47" fmla="*/ 456 h 486"/>
                    <a:gd name="T48" fmla="*/ 677 w 1079"/>
                    <a:gd name="T49" fmla="*/ 402 h 486"/>
                    <a:gd name="T50" fmla="*/ 647 w 1079"/>
                    <a:gd name="T51" fmla="*/ 414 h 486"/>
                    <a:gd name="T52" fmla="*/ 602 w 1079"/>
                    <a:gd name="T53" fmla="*/ 441 h 486"/>
                    <a:gd name="T54" fmla="*/ 512 w 1079"/>
                    <a:gd name="T55" fmla="*/ 399 h 486"/>
                    <a:gd name="T56" fmla="*/ 416 w 1079"/>
                    <a:gd name="T57" fmla="*/ 402 h 486"/>
                    <a:gd name="T58" fmla="*/ 320 w 1079"/>
                    <a:gd name="T59" fmla="*/ 411 h 486"/>
                    <a:gd name="T60" fmla="*/ 239 w 1079"/>
                    <a:gd name="T61" fmla="*/ 405 h 486"/>
                    <a:gd name="T62" fmla="*/ 179 w 1079"/>
                    <a:gd name="T63" fmla="*/ 423 h 486"/>
                    <a:gd name="T64" fmla="*/ 116 w 1079"/>
                    <a:gd name="T65" fmla="*/ 378 h 486"/>
                    <a:gd name="T66" fmla="*/ 2 w 1079"/>
                    <a:gd name="T67" fmla="*/ 261 h 486"/>
                    <a:gd name="T68" fmla="*/ 17 w 1079"/>
                    <a:gd name="T69" fmla="*/ 249 h 486"/>
                    <a:gd name="T70" fmla="*/ 2 w 1079"/>
                    <a:gd name="T71" fmla="*/ 204 h 486"/>
                    <a:gd name="T72" fmla="*/ 20 w 1079"/>
                    <a:gd name="T73" fmla="*/ 198 h 486"/>
                    <a:gd name="T74" fmla="*/ 179 w 1079"/>
                    <a:gd name="T75" fmla="*/ 171 h 486"/>
                    <a:gd name="T76" fmla="*/ 233 w 1079"/>
                    <a:gd name="T77" fmla="*/ 123 h 486"/>
                    <a:gd name="T78" fmla="*/ 272 w 1079"/>
                    <a:gd name="T79" fmla="*/ 111 h 486"/>
                    <a:gd name="T80" fmla="*/ 317 w 1079"/>
                    <a:gd name="T81" fmla="*/ 69 h 486"/>
                    <a:gd name="T82" fmla="*/ 386 w 1079"/>
                    <a:gd name="T83" fmla="*/ 84 h 486"/>
                    <a:gd name="T84" fmla="*/ 404 w 1079"/>
                    <a:gd name="T85" fmla="*/ 90 h 486"/>
                    <a:gd name="T86" fmla="*/ 437 w 1079"/>
                    <a:gd name="T87" fmla="*/ 102 h 486"/>
                    <a:gd name="T88" fmla="*/ 449 w 1079"/>
                    <a:gd name="T89" fmla="*/ 60 h 48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30" name="Freeform 153">
                  <a:extLst>
                    <a:ext uri="{FF2B5EF4-FFF2-40B4-BE49-F238E27FC236}">
                      <a16:creationId xmlns:a16="http://schemas.microsoft.com/office/drawing/2014/main" id="{9E8D79C5-9168-483A-ADE2-3D865FC0141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74" y="3822"/>
                  <a:ext cx="77" cy="42"/>
                </a:xfrm>
                <a:custGeom>
                  <a:avLst/>
                  <a:gdLst>
                    <a:gd name="T0" fmla="*/ 12 w 77"/>
                    <a:gd name="T1" fmla="*/ 3 h 42"/>
                    <a:gd name="T2" fmla="*/ 60 w 77"/>
                    <a:gd name="T3" fmla="*/ 0 h 42"/>
                    <a:gd name="T4" fmla="*/ 66 w 77"/>
                    <a:gd name="T5" fmla="*/ 30 h 42"/>
                    <a:gd name="T6" fmla="*/ 30 w 77"/>
                    <a:gd name="T7" fmla="*/ 42 h 42"/>
                    <a:gd name="T8" fmla="*/ 9 w 77"/>
                    <a:gd name="T9" fmla="*/ 33 h 42"/>
                    <a:gd name="T10" fmla="*/ 3 w 77"/>
                    <a:gd name="T11" fmla="*/ 15 h 42"/>
                    <a:gd name="T12" fmla="*/ 0 w 77"/>
                    <a:gd name="T13" fmla="*/ 6 h 42"/>
                    <a:gd name="T14" fmla="*/ 12 w 77"/>
                    <a:gd name="T15" fmla="*/ 3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31" name="Freeform 154">
                  <a:extLst>
                    <a:ext uri="{FF2B5EF4-FFF2-40B4-BE49-F238E27FC236}">
                      <a16:creationId xmlns:a16="http://schemas.microsoft.com/office/drawing/2014/main" id="{937EAB8A-46B5-4870-A31A-AAF2DE139CF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59" y="3327"/>
                  <a:ext cx="29" cy="18"/>
                </a:xfrm>
                <a:custGeom>
                  <a:avLst/>
                  <a:gdLst>
                    <a:gd name="T0" fmla="*/ 2 w 29"/>
                    <a:gd name="T1" fmla="*/ 9 h 18"/>
                    <a:gd name="T2" fmla="*/ 11 w 29"/>
                    <a:gd name="T3" fmla="*/ 18 h 18"/>
                    <a:gd name="T4" fmla="*/ 2 w 29"/>
                    <a:gd name="T5" fmla="*/ 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32" name="Freeform 155">
                  <a:extLst>
                    <a:ext uri="{FF2B5EF4-FFF2-40B4-BE49-F238E27FC236}">
                      <a16:creationId xmlns:a16="http://schemas.microsoft.com/office/drawing/2014/main" id="{D988EFAF-0F2F-4977-9099-967FB0E13B7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28" y="3281"/>
                  <a:ext cx="36" cy="49"/>
                </a:xfrm>
                <a:custGeom>
                  <a:avLst/>
                  <a:gdLst>
                    <a:gd name="T0" fmla="*/ 27 w 36"/>
                    <a:gd name="T1" fmla="*/ 49 h 49"/>
                    <a:gd name="T2" fmla="*/ 0 w 36"/>
                    <a:gd name="T3" fmla="*/ 19 h 49"/>
                    <a:gd name="T4" fmla="*/ 36 w 36"/>
                    <a:gd name="T5" fmla="*/ 13 h 49"/>
                    <a:gd name="T6" fmla="*/ 24 w 36"/>
                    <a:gd name="T7" fmla="*/ 31 h 49"/>
                    <a:gd name="T8" fmla="*/ 27 w 36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33" name="Freeform 156">
                  <a:extLst>
                    <a:ext uri="{FF2B5EF4-FFF2-40B4-BE49-F238E27FC236}">
                      <a16:creationId xmlns:a16="http://schemas.microsoft.com/office/drawing/2014/main" id="{044FCF99-AC99-438D-808E-20790C171F9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59" y="3251"/>
                  <a:ext cx="39" cy="25"/>
                </a:xfrm>
                <a:custGeom>
                  <a:avLst/>
                  <a:gdLst>
                    <a:gd name="T0" fmla="*/ 9 w 39"/>
                    <a:gd name="T1" fmla="*/ 19 h 25"/>
                    <a:gd name="T2" fmla="*/ 39 w 39"/>
                    <a:gd name="T3" fmla="*/ 7 h 25"/>
                    <a:gd name="T4" fmla="*/ 18 w 39"/>
                    <a:gd name="T5" fmla="*/ 22 h 25"/>
                    <a:gd name="T6" fmla="*/ 9 w 39"/>
                    <a:gd name="T7" fmla="*/ 25 h 25"/>
                    <a:gd name="T8" fmla="*/ 9 w 39"/>
                    <a:gd name="T9" fmla="*/ 19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34" name="Freeform 157">
                  <a:extLst>
                    <a:ext uri="{FF2B5EF4-FFF2-40B4-BE49-F238E27FC236}">
                      <a16:creationId xmlns:a16="http://schemas.microsoft.com/office/drawing/2014/main" id="{4B644FE0-5E5D-4785-8D78-061537EA244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096" y="3201"/>
                  <a:ext cx="44" cy="33"/>
                </a:xfrm>
                <a:custGeom>
                  <a:avLst/>
                  <a:gdLst>
                    <a:gd name="T0" fmla="*/ 20 w 44"/>
                    <a:gd name="T1" fmla="*/ 33 h 33"/>
                    <a:gd name="T2" fmla="*/ 2 w 44"/>
                    <a:gd name="T3" fmla="*/ 21 h 33"/>
                    <a:gd name="T4" fmla="*/ 26 w 44"/>
                    <a:gd name="T5" fmla="*/ 0 h 33"/>
                    <a:gd name="T6" fmla="*/ 20 w 44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35" name="Freeform 158">
                  <a:extLst>
                    <a:ext uri="{FF2B5EF4-FFF2-40B4-BE49-F238E27FC236}">
                      <a16:creationId xmlns:a16="http://schemas.microsoft.com/office/drawing/2014/main" id="{B2191150-AAAD-4E6F-B3D5-A27ABD9F0B5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90" y="3135"/>
                  <a:ext cx="15" cy="25"/>
                </a:xfrm>
                <a:custGeom>
                  <a:avLst/>
                  <a:gdLst>
                    <a:gd name="T0" fmla="*/ 0 w 15"/>
                    <a:gd name="T1" fmla="*/ 24 h 25"/>
                    <a:gd name="T2" fmla="*/ 15 w 15"/>
                    <a:gd name="T3" fmla="*/ 18 h 25"/>
                    <a:gd name="T4" fmla="*/ 0 w 15"/>
                    <a:gd name="T5" fmla="*/ 24 h 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36" name="Freeform 159">
                  <a:extLst>
                    <a:ext uri="{FF2B5EF4-FFF2-40B4-BE49-F238E27FC236}">
                      <a16:creationId xmlns:a16="http://schemas.microsoft.com/office/drawing/2014/main" id="{F733DD96-8CD1-4C53-95DC-D22BCD6E84C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399" y="1962"/>
                  <a:ext cx="23" cy="15"/>
                </a:xfrm>
                <a:custGeom>
                  <a:avLst/>
                  <a:gdLst>
                    <a:gd name="T0" fmla="*/ 5 w 23"/>
                    <a:gd name="T1" fmla="*/ 0 h 15"/>
                    <a:gd name="T2" fmla="*/ 8 w 23"/>
                    <a:gd name="T3" fmla="*/ 15 h 15"/>
                    <a:gd name="T4" fmla="*/ 5 w 23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37" name="Freeform 160">
                  <a:extLst>
                    <a:ext uri="{FF2B5EF4-FFF2-40B4-BE49-F238E27FC236}">
                      <a16:creationId xmlns:a16="http://schemas.microsoft.com/office/drawing/2014/main" id="{2AB70EAE-C93F-4EF2-A276-681F185F26D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27" y="1953"/>
                  <a:ext cx="31" cy="20"/>
                </a:xfrm>
                <a:custGeom>
                  <a:avLst/>
                  <a:gdLst>
                    <a:gd name="T0" fmla="*/ 16 w 31"/>
                    <a:gd name="T1" fmla="*/ 15 h 20"/>
                    <a:gd name="T2" fmla="*/ 4 w 31"/>
                    <a:gd name="T3" fmla="*/ 0 h 20"/>
                    <a:gd name="T4" fmla="*/ 16 w 31"/>
                    <a:gd name="T5" fmla="*/ 15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38" name="Freeform 161">
                  <a:extLst>
                    <a:ext uri="{FF2B5EF4-FFF2-40B4-BE49-F238E27FC236}">
                      <a16:creationId xmlns:a16="http://schemas.microsoft.com/office/drawing/2014/main" id="{4C9D18C0-8DC4-4933-B073-D5CA76AB350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440" y="1953"/>
                  <a:ext cx="64" cy="51"/>
                </a:xfrm>
                <a:custGeom>
                  <a:avLst/>
                  <a:gdLst>
                    <a:gd name="T0" fmla="*/ 24 w 64"/>
                    <a:gd name="T1" fmla="*/ 15 h 51"/>
                    <a:gd name="T2" fmla="*/ 18 w 64"/>
                    <a:gd name="T3" fmla="*/ 0 h 51"/>
                    <a:gd name="T4" fmla="*/ 45 w 64"/>
                    <a:gd name="T5" fmla="*/ 12 h 51"/>
                    <a:gd name="T6" fmla="*/ 39 w 64"/>
                    <a:gd name="T7" fmla="*/ 51 h 51"/>
                    <a:gd name="T8" fmla="*/ 24 w 64"/>
                    <a:gd name="T9" fmla="*/ 15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39" name="Freeform 162">
                  <a:extLst>
                    <a:ext uri="{FF2B5EF4-FFF2-40B4-BE49-F238E27FC236}">
                      <a16:creationId xmlns:a16="http://schemas.microsoft.com/office/drawing/2014/main" id="{A2FB91F1-2F8A-46BF-B900-E727BAC7B01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50" y="651"/>
                  <a:ext cx="906" cy="630"/>
                </a:xfrm>
                <a:custGeom>
                  <a:avLst/>
                  <a:gdLst>
                    <a:gd name="T0" fmla="*/ 885 w 906"/>
                    <a:gd name="T1" fmla="*/ 504 h 630"/>
                    <a:gd name="T2" fmla="*/ 822 w 906"/>
                    <a:gd name="T3" fmla="*/ 477 h 630"/>
                    <a:gd name="T4" fmla="*/ 744 w 906"/>
                    <a:gd name="T5" fmla="*/ 417 h 630"/>
                    <a:gd name="T6" fmla="*/ 708 w 906"/>
                    <a:gd name="T7" fmla="*/ 390 h 630"/>
                    <a:gd name="T8" fmla="*/ 675 w 906"/>
                    <a:gd name="T9" fmla="*/ 363 h 630"/>
                    <a:gd name="T10" fmla="*/ 624 w 906"/>
                    <a:gd name="T11" fmla="*/ 330 h 630"/>
                    <a:gd name="T12" fmla="*/ 603 w 906"/>
                    <a:gd name="T13" fmla="*/ 309 h 630"/>
                    <a:gd name="T14" fmla="*/ 564 w 906"/>
                    <a:gd name="T15" fmla="*/ 303 h 630"/>
                    <a:gd name="T16" fmla="*/ 441 w 906"/>
                    <a:gd name="T17" fmla="*/ 294 h 630"/>
                    <a:gd name="T18" fmla="*/ 408 w 906"/>
                    <a:gd name="T19" fmla="*/ 273 h 630"/>
                    <a:gd name="T20" fmla="*/ 381 w 906"/>
                    <a:gd name="T21" fmla="*/ 291 h 630"/>
                    <a:gd name="T22" fmla="*/ 318 w 906"/>
                    <a:gd name="T23" fmla="*/ 330 h 630"/>
                    <a:gd name="T24" fmla="*/ 336 w 906"/>
                    <a:gd name="T25" fmla="*/ 381 h 630"/>
                    <a:gd name="T26" fmla="*/ 300 w 906"/>
                    <a:gd name="T27" fmla="*/ 351 h 630"/>
                    <a:gd name="T28" fmla="*/ 321 w 906"/>
                    <a:gd name="T29" fmla="*/ 375 h 630"/>
                    <a:gd name="T30" fmla="*/ 366 w 906"/>
                    <a:gd name="T31" fmla="*/ 408 h 630"/>
                    <a:gd name="T32" fmla="*/ 357 w 906"/>
                    <a:gd name="T33" fmla="*/ 438 h 630"/>
                    <a:gd name="T34" fmla="*/ 378 w 906"/>
                    <a:gd name="T35" fmla="*/ 510 h 630"/>
                    <a:gd name="T36" fmla="*/ 378 w 906"/>
                    <a:gd name="T37" fmla="*/ 546 h 630"/>
                    <a:gd name="T38" fmla="*/ 372 w 906"/>
                    <a:gd name="T39" fmla="*/ 591 h 630"/>
                    <a:gd name="T40" fmla="*/ 357 w 906"/>
                    <a:gd name="T41" fmla="*/ 630 h 630"/>
                    <a:gd name="T42" fmla="*/ 363 w 906"/>
                    <a:gd name="T43" fmla="*/ 585 h 630"/>
                    <a:gd name="T44" fmla="*/ 357 w 906"/>
                    <a:gd name="T45" fmla="*/ 537 h 630"/>
                    <a:gd name="T46" fmla="*/ 363 w 906"/>
                    <a:gd name="T47" fmla="*/ 501 h 630"/>
                    <a:gd name="T48" fmla="*/ 348 w 906"/>
                    <a:gd name="T49" fmla="*/ 462 h 630"/>
                    <a:gd name="T50" fmla="*/ 315 w 906"/>
                    <a:gd name="T51" fmla="*/ 438 h 630"/>
                    <a:gd name="T52" fmla="*/ 294 w 906"/>
                    <a:gd name="T53" fmla="*/ 468 h 630"/>
                    <a:gd name="T54" fmla="*/ 261 w 906"/>
                    <a:gd name="T55" fmla="*/ 444 h 630"/>
                    <a:gd name="T56" fmla="*/ 252 w 906"/>
                    <a:gd name="T57" fmla="*/ 456 h 630"/>
                    <a:gd name="T58" fmla="*/ 225 w 906"/>
                    <a:gd name="T59" fmla="*/ 456 h 630"/>
                    <a:gd name="T60" fmla="*/ 177 w 906"/>
                    <a:gd name="T61" fmla="*/ 420 h 630"/>
                    <a:gd name="T62" fmla="*/ 174 w 906"/>
                    <a:gd name="T63" fmla="*/ 384 h 630"/>
                    <a:gd name="T64" fmla="*/ 144 w 906"/>
                    <a:gd name="T65" fmla="*/ 369 h 630"/>
                    <a:gd name="T66" fmla="*/ 114 w 906"/>
                    <a:gd name="T67" fmla="*/ 384 h 630"/>
                    <a:gd name="T68" fmla="*/ 90 w 906"/>
                    <a:gd name="T69" fmla="*/ 366 h 630"/>
                    <a:gd name="T70" fmla="*/ 96 w 906"/>
                    <a:gd name="T71" fmla="*/ 315 h 630"/>
                    <a:gd name="T72" fmla="*/ 21 w 906"/>
                    <a:gd name="T73" fmla="*/ 315 h 630"/>
                    <a:gd name="T74" fmla="*/ 36 w 906"/>
                    <a:gd name="T75" fmla="*/ 222 h 630"/>
                    <a:gd name="T76" fmla="*/ 57 w 906"/>
                    <a:gd name="T77" fmla="*/ 207 h 630"/>
                    <a:gd name="T78" fmla="*/ 81 w 906"/>
                    <a:gd name="T79" fmla="*/ 174 h 630"/>
                    <a:gd name="T80" fmla="*/ 93 w 906"/>
                    <a:gd name="T81" fmla="*/ 135 h 630"/>
                    <a:gd name="T82" fmla="*/ 84 w 906"/>
                    <a:gd name="T83" fmla="*/ 87 h 630"/>
                    <a:gd name="T84" fmla="*/ 81 w 906"/>
                    <a:gd name="T85" fmla="*/ 51 h 630"/>
                    <a:gd name="T86" fmla="*/ 99 w 906"/>
                    <a:gd name="T87" fmla="*/ 6 h 630"/>
                    <a:gd name="T88" fmla="*/ 132 w 906"/>
                    <a:gd name="T89" fmla="*/ 39 h 630"/>
                    <a:gd name="T90" fmla="*/ 156 w 906"/>
                    <a:gd name="T91" fmla="*/ 84 h 630"/>
                    <a:gd name="T92" fmla="*/ 168 w 906"/>
                    <a:gd name="T93" fmla="*/ 108 h 630"/>
                    <a:gd name="T94" fmla="*/ 204 w 906"/>
                    <a:gd name="T95" fmla="*/ 99 h 630"/>
                    <a:gd name="T96" fmla="*/ 249 w 906"/>
                    <a:gd name="T97" fmla="*/ 84 h 630"/>
                    <a:gd name="T98" fmla="*/ 276 w 906"/>
                    <a:gd name="T99" fmla="*/ 114 h 630"/>
                    <a:gd name="T100" fmla="*/ 243 w 906"/>
                    <a:gd name="T101" fmla="*/ 66 h 630"/>
                    <a:gd name="T102" fmla="*/ 213 w 906"/>
                    <a:gd name="T103" fmla="*/ 30 h 630"/>
                    <a:gd name="T104" fmla="*/ 267 w 906"/>
                    <a:gd name="T105" fmla="*/ 3 h 630"/>
                    <a:gd name="T106" fmla="*/ 402 w 906"/>
                    <a:gd name="T107" fmla="*/ 69 h 630"/>
                    <a:gd name="T108" fmla="*/ 588 w 906"/>
                    <a:gd name="T109" fmla="*/ 198 h 630"/>
                    <a:gd name="T110" fmla="*/ 750 w 906"/>
                    <a:gd name="T111" fmla="*/ 345 h 630"/>
                    <a:gd name="T112" fmla="*/ 906 w 906"/>
                    <a:gd name="T113" fmla="*/ 531 h 6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40" name="Freeform 163">
                  <a:extLst>
                    <a:ext uri="{FF2B5EF4-FFF2-40B4-BE49-F238E27FC236}">
                      <a16:creationId xmlns:a16="http://schemas.microsoft.com/office/drawing/2014/main" id="{90513168-F58D-4843-B1E2-4EE67C4C359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35" y="470"/>
                  <a:ext cx="155" cy="100"/>
                </a:xfrm>
                <a:custGeom>
                  <a:avLst/>
                  <a:gdLst>
                    <a:gd name="T0" fmla="*/ 51 w 155"/>
                    <a:gd name="T1" fmla="*/ 52 h 100"/>
                    <a:gd name="T2" fmla="*/ 18 w 155"/>
                    <a:gd name="T3" fmla="*/ 28 h 100"/>
                    <a:gd name="T4" fmla="*/ 0 w 155"/>
                    <a:gd name="T5" fmla="*/ 22 h 100"/>
                    <a:gd name="T6" fmla="*/ 21 w 155"/>
                    <a:gd name="T7" fmla="*/ 16 h 100"/>
                    <a:gd name="T8" fmla="*/ 39 w 155"/>
                    <a:gd name="T9" fmla="*/ 28 h 100"/>
                    <a:gd name="T10" fmla="*/ 66 w 155"/>
                    <a:gd name="T11" fmla="*/ 10 h 100"/>
                    <a:gd name="T12" fmla="*/ 96 w 155"/>
                    <a:gd name="T13" fmla="*/ 37 h 100"/>
                    <a:gd name="T14" fmla="*/ 123 w 155"/>
                    <a:gd name="T15" fmla="*/ 70 h 100"/>
                    <a:gd name="T16" fmla="*/ 150 w 155"/>
                    <a:gd name="T17" fmla="*/ 79 h 100"/>
                    <a:gd name="T18" fmla="*/ 153 w 155"/>
                    <a:gd name="T19" fmla="*/ 88 h 100"/>
                    <a:gd name="T20" fmla="*/ 135 w 155"/>
                    <a:gd name="T21" fmla="*/ 100 h 100"/>
                    <a:gd name="T22" fmla="*/ 105 w 155"/>
                    <a:gd name="T23" fmla="*/ 100 h 100"/>
                    <a:gd name="T24" fmla="*/ 90 w 155"/>
                    <a:gd name="T25" fmla="*/ 82 h 100"/>
                    <a:gd name="T26" fmla="*/ 60 w 155"/>
                    <a:gd name="T27" fmla="*/ 67 h 100"/>
                    <a:gd name="T28" fmla="*/ 51 w 155"/>
                    <a:gd name="T29" fmla="*/ 52 h 1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41" name="Freeform 164">
                  <a:extLst>
                    <a:ext uri="{FF2B5EF4-FFF2-40B4-BE49-F238E27FC236}">
                      <a16:creationId xmlns:a16="http://schemas.microsoft.com/office/drawing/2014/main" id="{7F9CE78C-DB60-4752-94D3-91EB4A7D52C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7" cy="53"/>
                </a:xfrm>
                <a:custGeom>
                  <a:avLst/>
                  <a:gdLst>
                    <a:gd name="T0" fmla="*/ 5 w 67"/>
                    <a:gd name="T1" fmla="*/ 17 h 53"/>
                    <a:gd name="T2" fmla="*/ 20 w 67"/>
                    <a:gd name="T3" fmla="*/ 5 h 53"/>
                    <a:gd name="T4" fmla="*/ 59 w 67"/>
                    <a:gd name="T5" fmla="*/ 14 h 53"/>
                    <a:gd name="T6" fmla="*/ 65 w 67"/>
                    <a:gd name="T7" fmla="*/ 23 h 53"/>
                    <a:gd name="T8" fmla="*/ 47 w 67"/>
                    <a:gd name="T9" fmla="*/ 35 h 53"/>
                    <a:gd name="T10" fmla="*/ 47 w 67"/>
                    <a:gd name="T11" fmla="*/ 53 h 53"/>
                    <a:gd name="T12" fmla="*/ 38 w 67"/>
                    <a:gd name="T13" fmla="*/ 35 h 53"/>
                    <a:gd name="T14" fmla="*/ 20 w 67"/>
                    <a:gd name="T15" fmla="*/ 29 h 53"/>
                    <a:gd name="T16" fmla="*/ 5 w 67"/>
                    <a:gd name="T17" fmla="*/ 17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42" name="Freeform 165">
                  <a:extLst>
                    <a:ext uri="{FF2B5EF4-FFF2-40B4-BE49-F238E27FC236}">
                      <a16:creationId xmlns:a16="http://schemas.microsoft.com/office/drawing/2014/main" id="{7A573E0E-405F-49A4-87CE-545B3AB79B8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6" y="617"/>
                  <a:ext cx="31" cy="31"/>
                </a:xfrm>
                <a:custGeom>
                  <a:avLst/>
                  <a:gdLst>
                    <a:gd name="T0" fmla="*/ 8 w 31"/>
                    <a:gd name="T1" fmla="*/ 16 h 31"/>
                    <a:gd name="T2" fmla="*/ 23 w 31"/>
                    <a:gd name="T3" fmla="*/ 10 h 31"/>
                    <a:gd name="T4" fmla="*/ 17 w 31"/>
                    <a:gd name="T5" fmla="*/ 31 h 31"/>
                    <a:gd name="T6" fmla="*/ 8 w 31"/>
                    <a:gd name="T7" fmla="*/ 16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43" name="Freeform 166">
                  <a:extLst>
                    <a:ext uri="{FF2B5EF4-FFF2-40B4-BE49-F238E27FC236}">
                      <a16:creationId xmlns:a16="http://schemas.microsoft.com/office/drawing/2014/main" id="{0B6D772A-A22A-4F91-8C6B-55D86D06174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08" y="591"/>
                  <a:ext cx="70" cy="33"/>
                </a:xfrm>
                <a:custGeom>
                  <a:avLst/>
                  <a:gdLst>
                    <a:gd name="T0" fmla="*/ 24 w 70"/>
                    <a:gd name="T1" fmla="*/ 9 h 33"/>
                    <a:gd name="T2" fmla="*/ 63 w 70"/>
                    <a:gd name="T3" fmla="*/ 9 h 33"/>
                    <a:gd name="T4" fmla="*/ 69 w 70"/>
                    <a:gd name="T5" fmla="*/ 18 h 33"/>
                    <a:gd name="T6" fmla="*/ 42 w 70"/>
                    <a:gd name="T7" fmla="*/ 30 h 33"/>
                    <a:gd name="T8" fmla="*/ 33 w 70"/>
                    <a:gd name="T9" fmla="*/ 33 h 33"/>
                    <a:gd name="T10" fmla="*/ 18 w 70"/>
                    <a:gd name="T11" fmla="*/ 30 h 33"/>
                    <a:gd name="T12" fmla="*/ 9 w 70"/>
                    <a:gd name="T13" fmla="*/ 27 h 33"/>
                    <a:gd name="T14" fmla="*/ 24 w 70"/>
                    <a:gd name="T15" fmla="*/ 9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44" name="Freeform 167">
                  <a:extLst>
                    <a:ext uri="{FF2B5EF4-FFF2-40B4-BE49-F238E27FC236}">
                      <a16:creationId xmlns:a16="http://schemas.microsoft.com/office/drawing/2014/main" id="{F1DC0FE0-F447-46F3-8E29-8F2064DF469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05" y="553"/>
                  <a:ext cx="145" cy="77"/>
                </a:xfrm>
                <a:custGeom>
                  <a:avLst/>
                  <a:gdLst>
                    <a:gd name="T0" fmla="*/ 145 w 145"/>
                    <a:gd name="T1" fmla="*/ 29 h 77"/>
                    <a:gd name="T2" fmla="*/ 91 w 145"/>
                    <a:gd name="T3" fmla="*/ 35 h 77"/>
                    <a:gd name="T4" fmla="*/ 34 w 145"/>
                    <a:gd name="T5" fmla="*/ 41 h 77"/>
                    <a:gd name="T6" fmla="*/ 16 w 145"/>
                    <a:gd name="T7" fmla="*/ 53 h 77"/>
                    <a:gd name="T8" fmla="*/ 43 w 145"/>
                    <a:gd name="T9" fmla="*/ 68 h 77"/>
                    <a:gd name="T10" fmla="*/ 61 w 145"/>
                    <a:gd name="T11" fmla="*/ 71 h 77"/>
                    <a:gd name="T12" fmla="*/ 79 w 145"/>
                    <a:gd name="T13" fmla="*/ 77 h 77"/>
                    <a:gd name="T14" fmla="*/ 94 w 145"/>
                    <a:gd name="T15" fmla="*/ 56 h 77"/>
                    <a:gd name="T16" fmla="*/ 133 w 145"/>
                    <a:gd name="T17" fmla="*/ 41 h 77"/>
                    <a:gd name="T18" fmla="*/ 145 w 145"/>
                    <a:gd name="T19" fmla="*/ 2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45" name="Freeform 168">
                  <a:extLst>
                    <a:ext uri="{FF2B5EF4-FFF2-40B4-BE49-F238E27FC236}">
                      <a16:creationId xmlns:a16="http://schemas.microsoft.com/office/drawing/2014/main" id="{97A3D364-7988-4A04-8E47-CF46BD7623D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7" cy="156"/>
                </a:xfrm>
                <a:custGeom>
                  <a:avLst/>
                  <a:gdLst>
                    <a:gd name="T0" fmla="*/ 324 w 397"/>
                    <a:gd name="T1" fmla="*/ 3 h 156"/>
                    <a:gd name="T2" fmla="*/ 303 w 397"/>
                    <a:gd name="T3" fmla="*/ 27 h 156"/>
                    <a:gd name="T4" fmla="*/ 294 w 397"/>
                    <a:gd name="T5" fmla="*/ 33 h 156"/>
                    <a:gd name="T6" fmla="*/ 309 w 397"/>
                    <a:gd name="T7" fmla="*/ 57 h 156"/>
                    <a:gd name="T8" fmla="*/ 387 w 397"/>
                    <a:gd name="T9" fmla="*/ 90 h 156"/>
                    <a:gd name="T10" fmla="*/ 324 w 397"/>
                    <a:gd name="T11" fmla="*/ 117 h 156"/>
                    <a:gd name="T12" fmla="*/ 309 w 397"/>
                    <a:gd name="T13" fmla="*/ 132 h 156"/>
                    <a:gd name="T14" fmla="*/ 291 w 397"/>
                    <a:gd name="T15" fmla="*/ 138 h 156"/>
                    <a:gd name="T16" fmla="*/ 240 w 397"/>
                    <a:gd name="T17" fmla="*/ 129 h 156"/>
                    <a:gd name="T18" fmla="*/ 207 w 397"/>
                    <a:gd name="T19" fmla="*/ 147 h 156"/>
                    <a:gd name="T20" fmla="*/ 177 w 397"/>
                    <a:gd name="T21" fmla="*/ 156 h 156"/>
                    <a:gd name="T22" fmla="*/ 147 w 397"/>
                    <a:gd name="T23" fmla="*/ 147 h 156"/>
                    <a:gd name="T24" fmla="*/ 126 w 397"/>
                    <a:gd name="T25" fmla="*/ 123 h 156"/>
                    <a:gd name="T26" fmla="*/ 102 w 397"/>
                    <a:gd name="T27" fmla="*/ 153 h 156"/>
                    <a:gd name="T28" fmla="*/ 90 w 397"/>
                    <a:gd name="T29" fmla="*/ 129 h 156"/>
                    <a:gd name="T30" fmla="*/ 63 w 397"/>
                    <a:gd name="T31" fmla="*/ 111 h 156"/>
                    <a:gd name="T32" fmla="*/ 42 w 397"/>
                    <a:gd name="T33" fmla="*/ 87 h 156"/>
                    <a:gd name="T34" fmla="*/ 0 w 397"/>
                    <a:gd name="T35" fmla="*/ 60 h 156"/>
                    <a:gd name="T36" fmla="*/ 24 w 397"/>
                    <a:gd name="T37" fmla="*/ 42 h 156"/>
                    <a:gd name="T38" fmla="*/ 30 w 397"/>
                    <a:gd name="T39" fmla="*/ 21 h 156"/>
                    <a:gd name="T40" fmla="*/ 60 w 397"/>
                    <a:gd name="T41" fmla="*/ 27 h 156"/>
                    <a:gd name="T42" fmla="*/ 90 w 397"/>
                    <a:gd name="T43" fmla="*/ 6 h 156"/>
                    <a:gd name="T44" fmla="*/ 180 w 397"/>
                    <a:gd name="T45" fmla="*/ 3 h 156"/>
                    <a:gd name="T46" fmla="*/ 270 w 397"/>
                    <a:gd name="T47" fmla="*/ 0 h 156"/>
                    <a:gd name="T48" fmla="*/ 324 w 397"/>
                    <a:gd name="T49" fmla="*/ 3 h 1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46" name="Freeform 169">
                  <a:extLst>
                    <a:ext uri="{FF2B5EF4-FFF2-40B4-BE49-F238E27FC236}">
                      <a16:creationId xmlns:a16="http://schemas.microsoft.com/office/drawing/2014/main" id="{A862FE52-1D70-4320-8FDD-28D0D87078D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85" y="579"/>
                  <a:ext cx="40" cy="30"/>
                </a:xfrm>
                <a:custGeom>
                  <a:avLst/>
                  <a:gdLst>
                    <a:gd name="T0" fmla="*/ 6 w 40"/>
                    <a:gd name="T1" fmla="*/ 6 h 30"/>
                    <a:gd name="T2" fmla="*/ 33 w 40"/>
                    <a:gd name="T3" fmla="*/ 18 h 30"/>
                    <a:gd name="T4" fmla="*/ 27 w 40"/>
                    <a:gd name="T5" fmla="*/ 30 h 30"/>
                    <a:gd name="T6" fmla="*/ 0 w 40"/>
                    <a:gd name="T7" fmla="*/ 15 h 30"/>
                    <a:gd name="T8" fmla="*/ 6 w 40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47" name="Freeform 170">
                  <a:extLst>
                    <a:ext uri="{FF2B5EF4-FFF2-40B4-BE49-F238E27FC236}">
                      <a16:creationId xmlns:a16="http://schemas.microsoft.com/office/drawing/2014/main" id="{0CBF27F3-8E37-465B-9F03-DC1D95D9F69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3" y="621"/>
                  <a:ext cx="32" cy="15"/>
                </a:xfrm>
                <a:custGeom>
                  <a:avLst/>
                  <a:gdLst>
                    <a:gd name="T0" fmla="*/ 9 w 32"/>
                    <a:gd name="T1" fmla="*/ 0 h 15"/>
                    <a:gd name="T2" fmla="*/ 12 w 32"/>
                    <a:gd name="T3" fmla="*/ 15 h 15"/>
                    <a:gd name="T4" fmla="*/ 9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48" name="Freeform 171">
                  <a:extLst>
                    <a:ext uri="{FF2B5EF4-FFF2-40B4-BE49-F238E27FC236}">
                      <a16:creationId xmlns:a16="http://schemas.microsoft.com/office/drawing/2014/main" id="{C195576C-F975-479F-B6C2-1DAE9318902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7" y="636"/>
                  <a:ext cx="69" cy="66"/>
                </a:xfrm>
                <a:custGeom>
                  <a:avLst/>
                  <a:gdLst>
                    <a:gd name="T0" fmla="*/ 9 w 69"/>
                    <a:gd name="T1" fmla="*/ 9 h 66"/>
                    <a:gd name="T2" fmla="*/ 45 w 69"/>
                    <a:gd name="T3" fmla="*/ 12 h 66"/>
                    <a:gd name="T4" fmla="*/ 51 w 69"/>
                    <a:gd name="T5" fmla="*/ 30 h 66"/>
                    <a:gd name="T6" fmla="*/ 69 w 69"/>
                    <a:gd name="T7" fmla="*/ 48 h 66"/>
                    <a:gd name="T8" fmla="*/ 36 w 69"/>
                    <a:gd name="T9" fmla="*/ 54 h 66"/>
                    <a:gd name="T10" fmla="*/ 0 w 69"/>
                    <a:gd name="T11" fmla="*/ 39 h 66"/>
                    <a:gd name="T12" fmla="*/ 21 w 69"/>
                    <a:gd name="T13" fmla="*/ 30 h 66"/>
                    <a:gd name="T14" fmla="*/ 0 w 69"/>
                    <a:gd name="T15" fmla="*/ 18 h 66"/>
                    <a:gd name="T16" fmla="*/ 9 w 69"/>
                    <a:gd name="T17" fmla="*/ 9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49" name="Freeform 172">
                  <a:extLst>
                    <a:ext uri="{FF2B5EF4-FFF2-40B4-BE49-F238E27FC236}">
                      <a16:creationId xmlns:a16="http://schemas.microsoft.com/office/drawing/2014/main" id="{D776289C-B4D9-4BB8-A1B4-1A4AEF3D6AA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84" y="668"/>
                  <a:ext cx="90" cy="60"/>
                </a:xfrm>
                <a:custGeom>
                  <a:avLst/>
                  <a:gdLst>
                    <a:gd name="T0" fmla="*/ 0 w 90"/>
                    <a:gd name="T1" fmla="*/ 28 h 60"/>
                    <a:gd name="T2" fmla="*/ 57 w 90"/>
                    <a:gd name="T3" fmla="*/ 37 h 60"/>
                    <a:gd name="T4" fmla="*/ 84 w 90"/>
                    <a:gd name="T5" fmla="*/ 46 h 60"/>
                    <a:gd name="T6" fmla="*/ 87 w 90"/>
                    <a:gd name="T7" fmla="*/ 55 h 60"/>
                    <a:gd name="T8" fmla="*/ 3 w 90"/>
                    <a:gd name="T9" fmla="*/ 40 h 60"/>
                    <a:gd name="T10" fmla="*/ 0 w 90"/>
                    <a:gd name="T11" fmla="*/ 28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50" name="Freeform 173">
                  <a:extLst>
                    <a:ext uri="{FF2B5EF4-FFF2-40B4-BE49-F238E27FC236}">
                      <a16:creationId xmlns:a16="http://schemas.microsoft.com/office/drawing/2014/main" id="{564DD692-C179-4659-B487-19923B0416E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78" y="630"/>
                  <a:ext cx="162" cy="81"/>
                </a:xfrm>
                <a:custGeom>
                  <a:avLst/>
                  <a:gdLst>
                    <a:gd name="T0" fmla="*/ 30 w 162"/>
                    <a:gd name="T1" fmla="*/ 30 h 81"/>
                    <a:gd name="T2" fmla="*/ 0 w 162"/>
                    <a:gd name="T3" fmla="*/ 15 h 81"/>
                    <a:gd name="T4" fmla="*/ 3 w 162"/>
                    <a:gd name="T5" fmla="*/ 6 h 81"/>
                    <a:gd name="T6" fmla="*/ 21 w 162"/>
                    <a:gd name="T7" fmla="*/ 12 h 81"/>
                    <a:gd name="T8" fmla="*/ 48 w 162"/>
                    <a:gd name="T9" fmla="*/ 0 h 81"/>
                    <a:gd name="T10" fmla="*/ 141 w 162"/>
                    <a:gd name="T11" fmla="*/ 27 h 81"/>
                    <a:gd name="T12" fmla="*/ 132 w 162"/>
                    <a:gd name="T13" fmla="*/ 54 h 81"/>
                    <a:gd name="T14" fmla="*/ 120 w 162"/>
                    <a:gd name="T15" fmla="*/ 81 h 81"/>
                    <a:gd name="T16" fmla="*/ 93 w 162"/>
                    <a:gd name="T17" fmla="*/ 45 h 81"/>
                    <a:gd name="T18" fmla="*/ 78 w 162"/>
                    <a:gd name="T19" fmla="*/ 72 h 81"/>
                    <a:gd name="T20" fmla="*/ 63 w 162"/>
                    <a:gd name="T21" fmla="*/ 60 h 81"/>
                    <a:gd name="T22" fmla="*/ 30 w 162"/>
                    <a:gd name="T23" fmla="*/ 30 h 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51" name="Freeform 174">
                  <a:extLst>
                    <a:ext uri="{FF2B5EF4-FFF2-40B4-BE49-F238E27FC236}">
                      <a16:creationId xmlns:a16="http://schemas.microsoft.com/office/drawing/2014/main" id="{37A26645-88A1-457D-810C-16BD02550C5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31" y="591"/>
                  <a:ext cx="59" cy="36"/>
                </a:xfrm>
                <a:custGeom>
                  <a:avLst/>
                  <a:gdLst>
                    <a:gd name="T0" fmla="*/ 14 w 59"/>
                    <a:gd name="T1" fmla="*/ 0 h 36"/>
                    <a:gd name="T2" fmla="*/ 50 w 59"/>
                    <a:gd name="T3" fmla="*/ 9 h 36"/>
                    <a:gd name="T4" fmla="*/ 44 w 59"/>
                    <a:gd name="T5" fmla="*/ 36 h 36"/>
                    <a:gd name="T6" fmla="*/ 17 w 59"/>
                    <a:gd name="T7" fmla="*/ 27 h 36"/>
                    <a:gd name="T8" fmla="*/ 8 w 59"/>
                    <a:gd name="T9" fmla="*/ 24 h 36"/>
                    <a:gd name="T10" fmla="*/ 14 w 59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52" name="Freeform 175">
                  <a:extLst>
                    <a:ext uri="{FF2B5EF4-FFF2-40B4-BE49-F238E27FC236}">
                      <a16:creationId xmlns:a16="http://schemas.microsoft.com/office/drawing/2014/main" id="{53FABAF9-C283-4DB1-A75E-CA9FC06B03D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61" y="516"/>
                  <a:ext cx="383" cy="225"/>
                </a:xfrm>
                <a:custGeom>
                  <a:avLst/>
                  <a:gdLst>
                    <a:gd name="T0" fmla="*/ 11 w 383"/>
                    <a:gd name="T1" fmla="*/ 0 h 225"/>
                    <a:gd name="T2" fmla="*/ 41 w 383"/>
                    <a:gd name="T3" fmla="*/ 36 h 225"/>
                    <a:gd name="T4" fmla="*/ 77 w 383"/>
                    <a:gd name="T5" fmla="*/ 39 h 225"/>
                    <a:gd name="T6" fmla="*/ 71 w 383"/>
                    <a:gd name="T7" fmla="*/ 60 h 225"/>
                    <a:gd name="T8" fmla="*/ 20 w 383"/>
                    <a:gd name="T9" fmla="*/ 45 h 225"/>
                    <a:gd name="T10" fmla="*/ 23 w 383"/>
                    <a:gd name="T11" fmla="*/ 60 h 225"/>
                    <a:gd name="T12" fmla="*/ 5 w 383"/>
                    <a:gd name="T13" fmla="*/ 63 h 225"/>
                    <a:gd name="T14" fmla="*/ 14 w 383"/>
                    <a:gd name="T15" fmla="*/ 81 h 225"/>
                    <a:gd name="T16" fmla="*/ 53 w 383"/>
                    <a:gd name="T17" fmla="*/ 84 h 225"/>
                    <a:gd name="T18" fmla="*/ 98 w 383"/>
                    <a:gd name="T19" fmla="*/ 78 h 225"/>
                    <a:gd name="T20" fmla="*/ 122 w 383"/>
                    <a:gd name="T21" fmla="*/ 93 h 225"/>
                    <a:gd name="T22" fmla="*/ 98 w 383"/>
                    <a:gd name="T23" fmla="*/ 102 h 225"/>
                    <a:gd name="T24" fmla="*/ 125 w 383"/>
                    <a:gd name="T25" fmla="*/ 117 h 225"/>
                    <a:gd name="T26" fmla="*/ 155 w 383"/>
                    <a:gd name="T27" fmla="*/ 132 h 225"/>
                    <a:gd name="T28" fmla="*/ 185 w 383"/>
                    <a:gd name="T29" fmla="*/ 135 h 225"/>
                    <a:gd name="T30" fmla="*/ 200 w 383"/>
                    <a:gd name="T31" fmla="*/ 168 h 225"/>
                    <a:gd name="T32" fmla="*/ 239 w 383"/>
                    <a:gd name="T33" fmla="*/ 204 h 225"/>
                    <a:gd name="T34" fmla="*/ 227 w 383"/>
                    <a:gd name="T35" fmla="*/ 207 h 225"/>
                    <a:gd name="T36" fmla="*/ 245 w 383"/>
                    <a:gd name="T37" fmla="*/ 213 h 225"/>
                    <a:gd name="T38" fmla="*/ 293 w 383"/>
                    <a:gd name="T39" fmla="*/ 225 h 225"/>
                    <a:gd name="T40" fmla="*/ 296 w 383"/>
                    <a:gd name="T41" fmla="*/ 198 h 225"/>
                    <a:gd name="T42" fmla="*/ 299 w 383"/>
                    <a:gd name="T43" fmla="*/ 168 h 225"/>
                    <a:gd name="T44" fmla="*/ 383 w 383"/>
                    <a:gd name="T45" fmla="*/ 147 h 225"/>
                    <a:gd name="T46" fmla="*/ 260 w 383"/>
                    <a:gd name="T47" fmla="*/ 81 h 225"/>
                    <a:gd name="T48" fmla="*/ 134 w 383"/>
                    <a:gd name="T49" fmla="*/ 36 h 225"/>
                    <a:gd name="T50" fmla="*/ 59 w 383"/>
                    <a:gd name="T51" fmla="*/ 12 h 225"/>
                    <a:gd name="T52" fmla="*/ 11 w 383"/>
                    <a:gd name="T53" fmla="*/ 0 h 2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53" name="Freeform 176">
                  <a:extLst>
                    <a:ext uri="{FF2B5EF4-FFF2-40B4-BE49-F238E27FC236}">
                      <a16:creationId xmlns:a16="http://schemas.microsoft.com/office/drawing/2014/main" id="{F2531342-7505-472F-A35C-7AC7133E6E4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1" cy="39"/>
                </a:xfrm>
                <a:custGeom>
                  <a:avLst/>
                  <a:gdLst>
                    <a:gd name="T0" fmla="*/ 18 w 81"/>
                    <a:gd name="T1" fmla="*/ 33 h 39"/>
                    <a:gd name="T2" fmla="*/ 60 w 81"/>
                    <a:gd name="T3" fmla="*/ 0 h 39"/>
                    <a:gd name="T4" fmla="*/ 81 w 81"/>
                    <a:gd name="T5" fmla="*/ 18 h 39"/>
                    <a:gd name="T6" fmla="*/ 54 w 81"/>
                    <a:gd name="T7" fmla="*/ 24 h 39"/>
                    <a:gd name="T8" fmla="*/ 27 w 81"/>
                    <a:gd name="T9" fmla="*/ 39 h 39"/>
                    <a:gd name="T10" fmla="*/ 18 w 81"/>
                    <a:gd name="T11" fmla="*/ 33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54" name="Freeform 177">
                  <a:extLst>
                    <a:ext uri="{FF2B5EF4-FFF2-40B4-BE49-F238E27FC236}">
                      <a16:creationId xmlns:a16="http://schemas.microsoft.com/office/drawing/2014/main" id="{1B548BD6-7F47-44EC-AA56-8E72F6F78F4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68" y="633"/>
                  <a:ext cx="93" cy="40"/>
                </a:xfrm>
                <a:custGeom>
                  <a:avLst/>
                  <a:gdLst>
                    <a:gd name="T0" fmla="*/ 15 w 93"/>
                    <a:gd name="T1" fmla="*/ 36 h 40"/>
                    <a:gd name="T2" fmla="*/ 51 w 93"/>
                    <a:gd name="T3" fmla="*/ 6 h 40"/>
                    <a:gd name="T4" fmla="*/ 69 w 93"/>
                    <a:gd name="T5" fmla="*/ 0 h 40"/>
                    <a:gd name="T6" fmla="*/ 93 w 93"/>
                    <a:gd name="T7" fmla="*/ 15 h 40"/>
                    <a:gd name="T8" fmla="*/ 42 w 93"/>
                    <a:gd name="T9" fmla="*/ 39 h 40"/>
                    <a:gd name="T10" fmla="*/ 9 w 93"/>
                    <a:gd name="T11" fmla="*/ 36 h 40"/>
                    <a:gd name="T12" fmla="*/ 12 w 93"/>
                    <a:gd name="T13" fmla="*/ 27 h 40"/>
                    <a:gd name="T14" fmla="*/ 15 w 93"/>
                    <a:gd name="T15" fmla="*/ 36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55" name="Freeform 178">
                  <a:extLst>
                    <a:ext uri="{FF2B5EF4-FFF2-40B4-BE49-F238E27FC236}">
                      <a16:creationId xmlns:a16="http://schemas.microsoft.com/office/drawing/2014/main" id="{BAB90029-0DE0-455D-BEA8-00EC210D839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17" y="656"/>
                  <a:ext cx="53" cy="31"/>
                </a:xfrm>
                <a:custGeom>
                  <a:avLst/>
                  <a:gdLst>
                    <a:gd name="T0" fmla="*/ 14 w 53"/>
                    <a:gd name="T1" fmla="*/ 25 h 31"/>
                    <a:gd name="T2" fmla="*/ 35 w 53"/>
                    <a:gd name="T3" fmla="*/ 1 h 31"/>
                    <a:gd name="T4" fmla="*/ 47 w 53"/>
                    <a:gd name="T5" fmla="*/ 4 h 31"/>
                    <a:gd name="T6" fmla="*/ 32 w 53"/>
                    <a:gd name="T7" fmla="*/ 25 h 31"/>
                    <a:gd name="T8" fmla="*/ 23 w 53"/>
                    <a:gd name="T9" fmla="*/ 31 h 31"/>
                    <a:gd name="T10" fmla="*/ 14 w 53"/>
                    <a:gd name="T11" fmla="*/ 25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56" name="Freeform 179">
                  <a:extLst>
                    <a:ext uri="{FF2B5EF4-FFF2-40B4-BE49-F238E27FC236}">
                      <a16:creationId xmlns:a16="http://schemas.microsoft.com/office/drawing/2014/main" id="{FE876F0C-92D2-43B9-8565-4269B4D43DF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21" y="720"/>
                  <a:ext cx="62" cy="21"/>
                </a:xfrm>
                <a:custGeom>
                  <a:avLst/>
                  <a:gdLst>
                    <a:gd name="T0" fmla="*/ 25 w 62"/>
                    <a:gd name="T1" fmla="*/ 21 h 21"/>
                    <a:gd name="T2" fmla="*/ 31 w 62"/>
                    <a:gd name="T3" fmla="*/ 0 h 21"/>
                    <a:gd name="T4" fmla="*/ 25 w 62"/>
                    <a:gd name="T5" fmla="*/ 21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57" name="Freeform 180">
                  <a:extLst>
                    <a:ext uri="{FF2B5EF4-FFF2-40B4-BE49-F238E27FC236}">
                      <a16:creationId xmlns:a16="http://schemas.microsoft.com/office/drawing/2014/main" id="{1B513A54-8A88-4DA7-8B22-FBCCEA176FE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5" cy="31"/>
                </a:xfrm>
                <a:custGeom>
                  <a:avLst/>
                  <a:gdLst>
                    <a:gd name="T0" fmla="*/ 0 w 45"/>
                    <a:gd name="T1" fmla="*/ 12 h 31"/>
                    <a:gd name="T2" fmla="*/ 45 w 45"/>
                    <a:gd name="T3" fmla="*/ 15 h 31"/>
                    <a:gd name="T4" fmla="*/ 15 w 45"/>
                    <a:gd name="T5" fmla="*/ 15 h 31"/>
                    <a:gd name="T6" fmla="*/ 0 w 45"/>
                    <a:gd name="T7" fmla="*/ 12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58" name="Freeform 181">
                  <a:extLst>
                    <a:ext uri="{FF2B5EF4-FFF2-40B4-BE49-F238E27FC236}">
                      <a16:creationId xmlns:a16="http://schemas.microsoft.com/office/drawing/2014/main" id="{7EFB5DD6-2277-44C1-86AD-1E1C51A4105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7" y="804"/>
                  <a:ext cx="54" cy="30"/>
                </a:xfrm>
                <a:custGeom>
                  <a:avLst/>
                  <a:gdLst>
                    <a:gd name="T0" fmla="*/ 0 w 54"/>
                    <a:gd name="T1" fmla="*/ 24 h 30"/>
                    <a:gd name="T2" fmla="*/ 18 w 54"/>
                    <a:gd name="T3" fmla="*/ 30 h 30"/>
                    <a:gd name="T4" fmla="*/ 0 w 54"/>
                    <a:gd name="T5" fmla="*/ 2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59" name="Freeform 182">
                  <a:extLst>
                    <a:ext uri="{FF2B5EF4-FFF2-40B4-BE49-F238E27FC236}">
                      <a16:creationId xmlns:a16="http://schemas.microsoft.com/office/drawing/2014/main" id="{DA42C755-94F9-4EC0-9484-61F05F71BCC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6" y="839"/>
                  <a:ext cx="40" cy="24"/>
                </a:xfrm>
                <a:custGeom>
                  <a:avLst/>
                  <a:gdLst>
                    <a:gd name="T0" fmla="*/ 6 w 40"/>
                    <a:gd name="T1" fmla="*/ 10 h 24"/>
                    <a:gd name="T2" fmla="*/ 33 w 40"/>
                    <a:gd name="T3" fmla="*/ 4 h 24"/>
                    <a:gd name="T4" fmla="*/ 12 w 40"/>
                    <a:gd name="T5" fmla="*/ 19 h 24"/>
                    <a:gd name="T6" fmla="*/ 6 w 40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60" name="Freeform 183">
                  <a:extLst>
                    <a:ext uri="{FF2B5EF4-FFF2-40B4-BE49-F238E27FC236}">
                      <a16:creationId xmlns:a16="http://schemas.microsoft.com/office/drawing/2014/main" id="{18A74C2D-1E0A-495B-9BDA-2E869F55852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1" y="874"/>
                  <a:ext cx="30" cy="20"/>
                </a:xfrm>
                <a:custGeom>
                  <a:avLst/>
                  <a:gdLst>
                    <a:gd name="T0" fmla="*/ 3 w 30"/>
                    <a:gd name="T1" fmla="*/ 5 h 20"/>
                    <a:gd name="T2" fmla="*/ 30 w 30"/>
                    <a:gd name="T3" fmla="*/ 14 h 20"/>
                    <a:gd name="T4" fmla="*/ 12 w 30"/>
                    <a:gd name="T5" fmla="*/ 14 h 20"/>
                    <a:gd name="T6" fmla="*/ 3 w 30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61" name="Freeform 184">
                  <a:extLst>
                    <a:ext uri="{FF2B5EF4-FFF2-40B4-BE49-F238E27FC236}">
                      <a16:creationId xmlns:a16="http://schemas.microsoft.com/office/drawing/2014/main" id="{B8D60FE7-06D8-4FFC-850D-4AE2A70EA66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45" y="951"/>
                  <a:ext cx="62" cy="41"/>
                </a:xfrm>
                <a:custGeom>
                  <a:avLst/>
                  <a:gdLst>
                    <a:gd name="T0" fmla="*/ 49 w 62"/>
                    <a:gd name="T1" fmla="*/ 18 h 41"/>
                    <a:gd name="T2" fmla="*/ 4 w 62"/>
                    <a:gd name="T3" fmla="*/ 21 h 41"/>
                    <a:gd name="T4" fmla="*/ 16 w 62"/>
                    <a:gd name="T5" fmla="*/ 0 h 41"/>
                    <a:gd name="T6" fmla="*/ 46 w 62"/>
                    <a:gd name="T7" fmla="*/ 3 h 41"/>
                    <a:gd name="T8" fmla="*/ 61 w 62"/>
                    <a:gd name="T9" fmla="*/ 18 h 41"/>
                    <a:gd name="T10" fmla="*/ 49 w 62"/>
                    <a:gd name="T11" fmla="*/ 1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62" name="Freeform 185">
                  <a:extLst>
                    <a:ext uri="{FF2B5EF4-FFF2-40B4-BE49-F238E27FC236}">
                      <a16:creationId xmlns:a16="http://schemas.microsoft.com/office/drawing/2014/main" id="{AC302067-771A-45E9-8BFA-844C1C5449B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14" y="957"/>
                  <a:ext cx="45" cy="18"/>
                </a:xfrm>
                <a:custGeom>
                  <a:avLst/>
                  <a:gdLst>
                    <a:gd name="T0" fmla="*/ 25 w 45"/>
                    <a:gd name="T1" fmla="*/ 15 h 18"/>
                    <a:gd name="T2" fmla="*/ 16 w 45"/>
                    <a:gd name="T3" fmla="*/ 0 h 18"/>
                    <a:gd name="T4" fmla="*/ 34 w 45"/>
                    <a:gd name="T5" fmla="*/ 18 h 18"/>
                    <a:gd name="T6" fmla="*/ 25 w 45"/>
                    <a:gd name="T7" fmla="*/ 15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63" name="Freeform 186">
                  <a:extLst>
                    <a:ext uri="{FF2B5EF4-FFF2-40B4-BE49-F238E27FC236}">
                      <a16:creationId xmlns:a16="http://schemas.microsoft.com/office/drawing/2014/main" id="{B265A4B5-F655-4CEA-9DD5-99167161528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65" y="991"/>
                  <a:ext cx="45" cy="23"/>
                </a:xfrm>
                <a:custGeom>
                  <a:avLst/>
                  <a:gdLst>
                    <a:gd name="T0" fmla="*/ 8 w 45"/>
                    <a:gd name="T1" fmla="*/ 8 h 23"/>
                    <a:gd name="T2" fmla="*/ 38 w 45"/>
                    <a:gd name="T3" fmla="*/ 8 h 23"/>
                    <a:gd name="T4" fmla="*/ 17 w 45"/>
                    <a:gd name="T5" fmla="*/ 23 h 23"/>
                    <a:gd name="T6" fmla="*/ 8 w 45"/>
                    <a:gd name="T7" fmla="*/ 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64" name="Freeform 187">
                  <a:extLst>
                    <a:ext uri="{FF2B5EF4-FFF2-40B4-BE49-F238E27FC236}">
                      <a16:creationId xmlns:a16="http://schemas.microsoft.com/office/drawing/2014/main" id="{44652AF6-EB77-497A-B7D0-D17C492FA32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17" y="961"/>
                  <a:ext cx="50" cy="26"/>
                </a:xfrm>
                <a:custGeom>
                  <a:avLst/>
                  <a:gdLst>
                    <a:gd name="T0" fmla="*/ 22 w 50"/>
                    <a:gd name="T1" fmla="*/ 2 h 26"/>
                    <a:gd name="T2" fmla="*/ 37 w 50"/>
                    <a:gd name="T3" fmla="*/ 14 h 26"/>
                    <a:gd name="T4" fmla="*/ 10 w 50"/>
                    <a:gd name="T5" fmla="*/ 26 h 26"/>
                    <a:gd name="T6" fmla="*/ 22 w 50"/>
                    <a:gd name="T7" fmla="*/ 2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65" name="Freeform 188">
                  <a:extLst>
                    <a:ext uri="{FF2B5EF4-FFF2-40B4-BE49-F238E27FC236}">
                      <a16:creationId xmlns:a16="http://schemas.microsoft.com/office/drawing/2014/main" id="{1C8492AE-B2E8-4466-9495-70D72C53492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0" y="1067"/>
                  <a:ext cx="24" cy="17"/>
                </a:xfrm>
                <a:custGeom>
                  <a:avLst/>
                  <a:gdLst>
                    <a:gd name="T0" fmla="*/ 0 w 24"/>
                    <a:gd name="T1" fmla="*/ 13 h 17"/>
                    <a:gd name="T2" fmla="*/ 24 w 24"/>
                    <a:gd name="T3" fmla="*/ 4 h 17"/>
                    <a:gd name="T4" fmla="*/ 0 w 24"/>
                    <a:gd name="T5" fmla="*/ 13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66" name="Freeform 189">
                  <a:extLst>
                    <a:ext uri="{FF2B5EF4-FFF2-40B4-BE49-F238E27FC236}">
                      <a16:creationId xmlns:a16="http://schemas.microsoft.com/office/drawing/2014/main" id="{22736C18-2241-438E-B736-B9904DD7E0E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8" cy="2297"/>
                </a:xfrm>
                <a:custGeom>
                  <a:avLst/>
                  <a:gdLst>
                    <a:gd name="T0" fmla="*/ 844 w 2308"/>
                    <a:gd name="T1" fmla="*/ 111 h 2297"/>
                    <a:gd name="T2" fmla="*/ 871 w 2308"/>
                    <a:gd name="T3" fmla="*/ 201 h 2297"/>
                    <a:gd name="T4" fmla="*/ 925 w 2308"/>
                    <a:gd name="T5" fmla="*/ 90 h 2297"/>
                    <a:gd name="T6" fmla="*/ 1126 w 2308"/>
                    <a:gd name="T7" fmla="*/ 30 h 2297"/>
                    <a:gd name="T8" fmla="*/ 1030 w 2308"/>
                    <a:gd name="T9" fmla="*/ 129 h 2297"/>
                    <a:gd name="T10" fmla="*/ 1000 w 2308"/>
                    <a:gd name="T11" fmla="*/ 195 h 2297"/>
                    <a:gd name="T12" fmla="*/ 1117 w 2308"/>
                    <a:gd name="T13" fmla="*/ 258 h 2297"/>
                    <a:gd name="T14" fmla="*/ 1240 w 2308"/>
                    <a:gd name="T15" fmla="*/ 273 h 2297"/>
                    <a:gd name="T16" fmla="*/ 1105 w 2308"/>
                    <a:gd name="T17" fmla="*/ 366 h 2297"/>
                    <a:gd name="T18" fmla="*/ 1219 w 2308"/>
                    <a:gd name="T19" fmla="*/ 312 h 2297"/>
                    <a:gd name="T20" fmla="*/ 1306 w 2308"/>
                    <a:gd name="T21" fmla="*/ 294 h 2297"/>
                    <a:gd name="T22" fmla="*/ 1498 w 2308"/>
                    <a:gd name="T23" fmla="*/ 288 h 2297"/>
                    <a:gd name="T24" fmla="*/ 1606 w 2308"/>
                    <a:gd name="T25" fmla="*/ 393 h 2297"/>
                    <a:gd name="T26" fmla="*/ 1750 w 2308"/>
                    <a:gd name="T27" fmla="*/ 420 h 2297"/>
                    <a:gd name="T28" fmla="*/ 1864 w 2308"/>
                    <a:gd name="T29" fmla="*/ 426 h 2297"/>
                    <a:gd name="T30" fmla="*/ 2065 w 2308"/>
                    <a:gd name="T31" fmla="*/ 441 h 2297"/>
                    <a:gd name="T32" fmla="*/ 2260 w 2308"/>
                    <a:gd name="T33" fmla="*/ 408 h 2297"/>
                    <a:gd name="T34" fmla="*/ 2245 w 2308"/>
                    <a:gd name="T35" fmla="*/ 516 h 2297"/>
                    <a:gd name="T36" fmla="*/ 2182 w 2308"/>
                    <a:gd name="T37" fmla="*/ 641 h 2297"/>
                    <a:gd name="T38" fmla="*/ 2152 w 2308"/>
                    <a:gd name="T39" fmla="*/ 749 h 2297"/>
                    <a:gd name="T40" fmla="*/ 2148 w 2308"/>
                    <a:gd name="T41" fmla="*/ 861 h 2297"/>
                    <a:gd name="T42" fmla="*/ 2074 w 2308"/>
                    <a:gd name="T43" fmla="*/ 977 h 2297"/>
                    <a:gd name="T44" fmla="*/ 2058 w 2308"/>
                    <a:gd name="T45" fmla="*/ 769 h 2297"/>
                    <a:gd name="T46" fmla="*/ 2094 w 2308"/>
                    <a:gd name="T47" fmla="*/ 623 h 2297"/>
                    <a:gd name="T48" fmla="*/ 2012 w 2308"/>
                    <a:gd name="T49" fmla="*/ 717 h 2297"/>
                    <a:gd name="T50" fmla="*/ 1716 w 2308"/>
                    <a:gd name="T51" fmla="*/ 861 h 2297"/>
                    <a:gd name="T52" fmla="*/ 1762 w 2308"/>
                    <a:gd name="T53" fmla="*/ 1127 h 2297"/>
                    <a:gd name="T54" fmla="*/ 1584 w 2308"/>
                    <a:gd name="T55" fmla="*/ 1263 h 2297"/>
                    <a:gd name="T56" fmla="*/ 1560 w 2308"/>
                    <a:gd name="T57" fmla="*/ 1445 h 2297"/>
                    <a:gd name="T58" fmla="*/ 1476 w 2308"/>
                    <a:gd name="T59" fmla="*/ 1329 h 2297"/>
                    <a:gd name="T60" fmla="*/ 1414 w 2308"/>
                    <a:gd name="T61" fmla="*/ 1251 h 2297"/>
                    <a:gd name="T62" fmla="*/ 1332 w 2308"/>
                    <a:gd name="T63" fmla="*/ 1349 h 2297"/>
                    <a:gd name="T64" fmla="*/ 1342 w 2308"/>
                    <a:gd name="T65" fmla="*/ 1383 h 2297"/>
                    <a:gd name="T66" fmla="*/ 1348 w 2308"/>
                    <a:gd name="T67" fmla="*/ 1517 h 2297"/>
                    <a:gd name="T68" fmla="*/ 1300 w 2308"/>
                    <a:gd name="T69" fmla="*/ 1663 h 2297"/>
                    <a:gd name="T70" fmla="*/ 1118 w 2308"/>
                    <a:gd name="T71" fmla="*/ 1769 h 2297"/>
                    <a:gd name="T72" fmla="*/ 940 w 2308"/>
                    <a:gd name="T73" fmla="*/ 1773 h 2297"/>
                    <a:gd name="T74" fmla="*/ 972 w 2308"/>
                    <a:gd name="T75" fmla="*/ 2031 h 2297"/>
                    <a:gd name="T76" fmla="*/ 840 w 2308"/>
                    <a:gd name="T77" fmla="*/ 2091 h 2297"/>
                    <a:gd name="T78" fmla="*/ 736 w 2308"/>
                    <a:gd name="T79" fmla="*/ 1943 h 2297"/>
                    <a:gd name="T80" fmla="*/ 800 w 2308"/>
                    <a:gd name="T81" fmla="*/ 2247 h 2297"/>
                    <a:gd name="T82" fmla="*/ 694 w 2308"/>
                    <a:gd name="T83" fmla="*/ 2085 h 2297"/>
                    <a:gd name="T84" fmla="*/ 690 w 2308"/>
                    <a:gd name="T85" fmla="*/ 1807 h 2297"/>
                    <a:gd name="T86" fmla="*/ 598 w 2308"/>
                    <a:gd name="T87" fmla="*/ 1565 h 2297"/>
                    <a:gd name="T88" fmla="*/ 434 w 2308"/>
                    <a:gd name="T89" fmla="*/ 1627 h 2297"/>
                    <a:gd name="T90" fmla="*/ 282 w 2308"/>
                    <a:gd name="T91" fmla="*/ 1829 h 2297"/>
                    <a:gd name="T92" fmla="*/ 252 w 2308"/>
                    <a:gd name="T93" fmla="*/ 1467 h 2297"/>
                    <a:gd name="T94" fmla="*/ 232 w 2308"/>
                    <a:gd name="T95" fmla="*/ 1357 h 2297"/>
                    <a:gd name="T96" fmla="*/ 176 w 2308"/>
                    <a:gd name="T97" fmla="*/ 1149 h 2297"/>
                    <a:gd name="T98" fmla="*/ 138 w 2308"/>
                    <a:gd name="T99" fmla="*/ 1021 h 2297"/>
                    <a:gd name="T100" fmla="*/ 132 w 2308"/>
                    <a:gd name="T101" fmla="*/ 1253 h 2297"/>
                    <a:gd name="T102" fmla="*/ 22 w 2308"/>
                    <a:gd name="T103" fmla="*/ 1151 h 2297"/>
                    <a:gd name="T104" fmla="*/ 206 w 2308"/>
                    <a:gd name="T105" fmla="*/ 681 h 2297"/>
                    <a:gd name="T106" fmla="*/ 404 w 2308"/>
                    <a:gd name="T107" fmla="*/ 515 h 2297"/>
                    <a:gd name="T108" fmla="*/ 386 w 2308"/>
                    <a:gd name="T109" fmla="*/ 673 h 2297"/>
                    <a:gd name="T110" fmla="*/ 378 w 2308"/>
                    <a:gd name="T111" fmla="*/ 733 h 2297"/>
                    <a:gd name="T112" fmla="*/ 498 w 2308"/>
                    <a:gd name="T113" fmla="*/ 599 h 2297"/>
                    <a:gd name="T114" fmla="*/ 494 w 2308"/>
                    <a:gd name="T115" fmla="*/ 411 h 2297"/>
                    <a:gd name="T116" fmla="*/ 500 w 2308"/>
                    <a:gd name="T117" fmla="*/ 375 h 2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67" name="Freeform 190">
                  <a:extLst>
                    <a:ext uri="{FF2B5EF4-FFF2-40B4-BE49-F238E27FC236}">
                      <a16:creationId xmlns:a16="http://schemas.microsoft.com/office/drawing/2014/main" id="{F28F2DCF-EC5A-462F-A6D6-22FEB65C426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02" y="2081"/>
                  <a:ext cx="58" cy="87"/>
                </a:xfrm>
                <a:custGeom>
                  <a:avLst/>
                  <a:gdLst>
                    <a:gd name="T0" fmla="*/ 0 w 58"/>
                    <a:gd name="T1" fmla="*/ 23 h 87"/>
                    <a:gd name="T2" fmla="*/ 2 w 58"/>
                    <a:gd name="T3" fmla="*/ 17 h 87"/>
                    <a:gd name="T4" fmla="*/ 14 w 58"/>
                    <a:gd name="T5" fmla="*/ 13 h 87"/>
                    <a:gd name="T6" fmla="*/ 36 w 58"/>
                    <a:gd name="T7" fmla="*/ 5 h 87"/>
                    <a:gd name="T8" fmla="*/ 46 w 58"/>
                    <a:gd name="T9" fmla="*/ 19 h 87"/>
                    <a:gd name="T10" fmla="*/ 58 w 58"/>
                    <a:gd name="T11" fmla="*/ 33 h 87"/>
                    <a:gd name="T12" fmla="*/ 40 w 58"/>
                    <a:gd name="T13" fmla="*/ 71 h 87"/>
                    <a:gd name="T14" fmla="*/ 38 w 58"/>
                    <a:gd name="T15" fmla="*/ 83 h 87"/>
                    <a:gd name="T16" fmla="*/ 26 w 58"/>
                    <a:gd name="T17" fmla="*/ 87 h 87"/>
                    <a:gd name="T18" fmla="*/ 12 w 58"/>
                    <a:gd name="T19" fmla="*/ 75 h 87"/>
                    <a:gd name="T20" fmla="*/ 18 w 58"/>
                    <a:gd name="T21" fmla="*/ 43 h 87"/>
                    <a:gd name="T22" fmla="*/ 6 w 58"/>
                    <a:gd name="T23" fmla="*/ 41 h 87"/>
                    <a:gd name="T24" fmla="*/ 0 w 58"/>
                    <a:gd name="T25" fmla="*/ 23 h 8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68" name="Freeform 191">
                  <a:extLst>
                    <a:ext uri="{FF2B5EF4-FFF2-40B4-BE49-F238E27FC236}">
                      <a16:creationId xmlns:a16="http://schemas.microsoft.com/office/drawing/2014/main" id="{184DAF5B-86C7-4A16-86D3-07F6CC64B49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32" y="1817"/>
                  <a:ext cx="279" cy="307"/>
                </a:xfrm>
                <a:custGeom>
                  <a:avLst/>
                  <a:gdLst>
                    <a:gd name="T0" fmla="*/ 44 w 279"/>
                    <a:gd name="T1" fmla="*/ 251 h 307"/>
                    <a:gd name="T2" fmla="*/ 28 w 279"/>
                    <a:gd name="T3" fmla="*/ 265 h 307"/>
                    <a:gd name="T4" fmla="*/ 10 w 279"/>
                    <a:gd name="T5" fmla="*/ 271 h 307"/>
                    <a:gd name="T6" fmla="*/ 4 w 279"/>
                    <a:gd name="T7" fmla="*/ 269 h 307"/>
                    <a:gd name="T8" fmla="*/ 0 w 279"/>
                    <a:gd name="T9" fmla="*/ 257 h 307"/>
                    <a:gd name="T10" fmla="*/ 22 w 279"/>
                    <a:gd name="T11" fmla="*/ 241 h 307"/>
                    <a:gd name="T12" fmla="*/ 34 w 279"/>
                    <a:gd name="T13" fmla="*/ 237 h 307"/>
                    <a:gd name="T14" fmla="*/ 48 w 279"/>
                    <a:gd name="T15" fmla="*/ 223 h 307"/>
                    <a:gd name="T16" fmla="*/ 66 w 279"/>
                    <a:gd name="T17" fmla="*/ 217 h 307"/>
                    <a:gd name="T18" fmla="*/ 82 w 279"/>
                    <a:gd name="T19" fmla="*/ 219 h 307"/>
                    <a:gd name="T20" fmla="*/ 94 w 279"/>
                    <a:gd name="T21" fmla="*/ 215 h 307"/>
                    <a:gd name="T22" fmla="*/ 104 w 279"/>
                    <a:gd name="T23" fmla="*/ 205 h 307"/>
                    <a:gd name="T24" fmla="*/ 122 w 279"/>
                    <a:gd name="T25" fmla="*/ 211 h 307"/>
                    <a:gd name="T26" fmla="*/ 128 w 279"/>
                    <a:gd name="T27" fmla="*/ 195 h 307"/>
                    <a:gd name="T28" fmla="*/ 146 w 279"/>
                    <a:gd name="T29" fmla="*/ 183 h 307"/>
                    <a:gd name="T30" fmla="*/ 142 w 279"/>
                    <a:gd name="T31" fmla="*/ 165 h 307"/>
                    <a:gd name="T32" fmla="*/ 154 w 279"/>
                    <a:gd name="T33" fmla="*/ 161 h 307"/>
                    <a:gd name="T34" fmla="*/ 166 w 279"/>
                    <a:gd name="T35" fmla="*/ 163 h 307"/>
                    <a:gd name="T36" fmla="*/ 170 w 279"/>
                    <a:gd name="T37" fmla="*/ 183 h 307"/>
                    <a:gd name="T38" fmla="*/ 194 w 279"/>
                    <a:gd name="T39" fmla="*/ 163 h 307"/>
                    <a:gd name="T40" fmla="*/ 180 w 279"/>
                    <a:gd name="T41" fmla="*/ 149 h 307"/>
                    <a:gd name="T42" fmla="*/ 192 w 279"/>
                    <a:gd name="T43" fmla="*/ 131 h 307"/>
                    <a:gd name="T44" fmla="*/ 208 w 279"/>
                    <a:gd name="T45" fmla="*/ 145 h 307"/>
                    <a:gd name="T46" fmla="*/ 228 w 279"/>
                    <a:gd name="T47" fmla="*/ 121 h 307"/>
                    <a:gd name="T48" fmla="*/ 224 w 279"/>
                    <a:gd name="T49" fmla="*/ 95 h 307"/>
                    <a:gd name="T50" fmla="*/ 232 w 279"/>
                    <a:gd name="T51" fmla="*/ 55 h 307"/>
                    <a:gd name="T52" fmla="*/ 230 w 279"/>
                    <a:gd name="T53" fmla="*/ 37 h 307"/>
                    <a:gd name="T54" fmla="*/ 222 w 279"/>
                    <a:gd name="T55" fmla="*/ 25 h 307"/>
                    <a:gd name="T56" fmla="*/ 218 w 279"/>
                    <a:gd name="T57" fmla="*/ 13 h 307"/>
                    <a:gd name="T58" fmla="*/ 230 w 279"/>
                    <a:gd name="T59" fmla="*/ 3 h 307"/>
                    <a:gd name="T60" fmla="*/ 244 w 279"/>
                    <a:gd name="T61" fmla="*/ 17 h 307"/>
                    <a:gd name="T62" fmla="*/ 246 w 279"/>
                    <a:gd name="T63" fmla="*/ 31 h 307"/>
                    <a:gd name="T64" fmla="*/ 254 w 279"/>
                    <a:gd name="T65" fmla="*/ 53 h 307"/>
                    <a:gd name="T66" fmla="*/ 266 w 279"/>
                    <a:gd name="T67" fmla="*/ 69 h 307"/>
                    <a:gd name="T68" fmla="*/ 276 w 279"/>
                    <a:gd name="T69" fmla="*/ 93 h 307"/>
                    <a:gd name="T70" fmla="*/ 262 w 279"/>
                    <a:gd name="T71" fmla="*/ 137 h 307"/>
                    <a:gd name="T72" fmla="*/ 246 w 279"/>
                    <a:gd name="T73" fmla="*/ 177 h 307"/>
                    <a:gd name="T74" fmla="*/ 240 w 279"/>
                    <a:gd name="T75" fmla="*/ 231 h 307"/>
                    <a:gd name="T76" fmla="*/ 220 w 279"/>
                    <a:gd name="T77" fmla="*/ 229 h 307"/>
                    <a:gd name="T78" fmla="*/ 206 w 279"/>
                    <a:gd name="T79" fmla="*/ 237 h 307"/>
                    <a:gd name="T80" fmla="*/ 188 w 279"/>
                    <a:gd name="T81" fmla="*/ 239 h 307"/>
                    <a:gd name="T82" fmla="*/ 168 w 279"/>
                    <a:gd name="T83" fmla="*/ 245 h 307"/>
                    <a:gd name="T84" fmla="*/ 150 w 279"/>
                    <a:gd name="T85" fmla="*/ 239 h 307"/>
                    <a:gd name="T86" fmla="*/ 140 w 279"/>
                    <a:gd name="T87" fmla="*/ 267 h 307"/>
                    <a:gd name="T88" fmla="*/ 130 w 279"/>
                    <a:gd name="T89" fmla="*/ 281 h 307"/>
                    <a:gd name="T90" fmla="*/ 110 w 279"/>
                    <a:gd name="T91" fmla="*/ 271 h 307"/>
                    <a:gd name="T92" fmla="*/ 104 w 279"/>
                    <a:gd name="T93" fmla="*/ 243 h 307"/>
                    <a:gd name="T94" fmla="*/ 82 w 279"/>
                    <a:gd name="T95" fmla="*/ 253 h 307"/>
                    <a:gd name="T96" fmla="*/ 64 w 279"/>
                    <a:gd name="T97" fmla="*/ 255 h 307"/>
                    <a:gd name="T98" fmla="*/ 50 w 279"/>
                    <a:gd name="T99" fmla="*/ 255 h 307"/>
                    <a:gd name="T100" fmla="*/ 52 w 279"/>
                    <a:gd name="T101" fmla="*/ 261 h 307"/>
                    <a:gd name="T102" fmla="*/ 50 w 279"/>
                    <a:gd name="T103" fmla="*/ 267 h 307"/>
                    <a:gd name="T104" fmla="*/ 80 w 279"/>
                    <a:gd name="T105" fmla="*/ 259 h 307"/>
                    <a:gd name="T106" fmla="*/ 86 w 279"/>
                    <a:gd name="T107" fmla="*/ 257 h 307"/>
                    <a:gd name="T108" fmla="*/ 98 w 279"/>
                    <a:gd name="T109" fmla="*/ 261 h 307"/>
                    <a:gd name="T110" fmla="*/ 96 w 279"/>
                    <a:gd name="T111" fmla="*/ 269 h 307"/>
                    <a:gd name="T112" fmla="*/ 80 w 279"/>
                    <a:gd name="T113" fmla="*/ 291 h 307"/>
                    <a:gd name="T114" fmla="*/ 60 w 279"/>
                    <a:gd name="T115" fmla="*/ 289 h 307"/>
                    <a:gd name="T116" fmla="*/ 50 w 279"/>
                    <a:gd name="T117" fmla="*/ 307 h 307"/>
                    <a:gd name="T118" fmla="*/ 36 w 279"/>
                    <a:gd name="T119" fmla="*/ 291 h 307"/>
                    <a:gd name="T120" fmla="*/ 44 w 279"/>
                    <a:gd name="T121" fmla="*/ 273 h 307"/>
                    <a:gd name="T122" fmla="*/ 40 w 279"/>
                    <a:gd name="T123" fmla="*/ 261 h 307"/>
                    <a:gd name="T124" fmla="*/ 44 w 279"/>
                    <a:gd name="T125" fmla="*/ 251 h 3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69" name="Freeform 192">
                  <a:extLst>
                    <a:ext uri="{FF2B5EF4-FFF2-40B4-BE49-F238E27FC236}">
                      <a16:creationId xmlns:a16="http://schemas.microsoft.com/office/drawing/2014/main" id="{5CB5CFBA-E2A0-49FB-B88F-A42ACDF4E3C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55" y="1733"/>
                  <a:ext cx="138" cy="113"/>
                </a:xfrm>
                <a:custGeom>
                  <a:avLst/>
                  <a:gdLst>
                    <a:gd name="T0" fmla="*/ 7 w 138"/>
                    <a:gd name="T1" fmla="*/ 81 h 113"/>
                    <a:gd name="T2" fmla="*/ 11 w 138"/>
                    <a:gd name="T3" fmla="*/ 63 h 113"/>
                    <a:gd name="T4" fmla="*/ 23 w 138"/>
                    <a:gd name="T5" fmla="*/ 69 h 113"/>
                    <a:gd name="T6" fmla="*/ 29 w 138"/>
                    <a:gd name="T7" fmla="*/ 51 h 113"/>
                    <a:gd name="T8" fmla="*/ 31 w 138"/>
                    <a:gd name="T9" fmla="*/ 45 h 113"/>
                    <a:gd name="T10" fmla="*/ 25 w 138"/>
                    <a:gd name="T11" fmla="*/ 15 h 113"/>
                    <a:gd name="T12" fmla="*/ 35 w 138"/>
                    <a:gd name="T13" fmla="*/ 3 h 113"/>
                    <a:gd name="T14" fmla="*/ 57 w 138"/>
                    <a:gd name="T15" fmla="*/ 17 h 113"/>
                    <a:gd name="T16" fmla="*/ 79 w 138"/>
                    <a:gd name="T17" fmla="*/ 41 h 113"/>
                    <a:gd name="T18" fmla="*/ 99 w 138"/>
                    <a:gd name="T19" fmla="*/ 35 h 113"/>
                    <a:gd name="T20" fmla="*/ 113 w 138"/>
                    <a:gd name="T21" fmla="*/ 37 h 113"/>
                    <a:gd name="T22" fmla="*/ 127 w 138"/>
                    <a:gd name="T23" fmla="*/ 25 h 113"/>
                    <a:gd name="T24" fmla="*/ 125 w 138"/>
                    <a:gd name="T25" fmla="*/ 39 h 113"/>
                    <a:gd name="T26" fmla="*/ 111 w 138"/>
                    <a:gd name="T27" fmla="*/ 45 h 113"/>
                    <a:gd name="T28" fmla="*/ 109 w 138"/>
                    <a:gd name="T29" fmla="*/ 57 h 113"/>
                    <a:gd name="T30" fmla="*/ 95 w 138"/>
                    <a:gd name="T31" fmla="*/ 73 h 113"/>
                    <a:gd name="T32" fmla="*/ 83 w 138"/>
                    <a:gd name="T33" fmla="*/ 77 h 113"/>
                    <a:gd name="T34" fmla="*/ 73 w 138"/>
                    <a:gd name="T35" fmla="*/ 101 h 113"/>
                    <a:gd name="T36" fmla="*/ 69 w 138"/>
                    <a:gd name="T37" fmla="*/ 113 h 113"/>
                    <a:gd name="T38" fmla="*/ 51 w 138"/>
                    <a:gd name="T39" fmla="*/ 99 h 113"/>
                    <a:gd name="T40" fmla="*/ 33 w 138"/>
                    <a:gd name="T41" fmla="*/ 87 h 113"/>
                    <a:gd name="T42" fmla="*/ 17 w 138"/>
                    <a:gd name="T43" fmla="*/ 95 h 113"/>
                    <a:gd name="T44" fmla="*/ 7 w 138"/>
                    <a:gd name="T45" fmla="*/ 81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70" name="Freeform 193">
                  <a:extLst>
                    <a:ext uri="{FF2B5EF4-FFF2-40B4-BE49-F238E27FC236}">
                      <a16:creationId xmlns:a16="http://schemas.microsoft.com/office/drawing/2014/main" id="{702B0A56-F4C1-4B85-BCBE-03CC55CCB1C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194" y="1718"/>
                  <a:ext cx="46" cy="34"/>
                </a:xfrm>
                <a:custGeom>
                  <a:avLst/>
                  <a:gdLst>
                    <a:gd name="T0" fmla="*/ 0 w 46"/>
                    <a:gd name="T1" fmla="*/ 24 h 34"/>
                    <a:gd name="T2" fmla="*/ 24 w 46"/>
                    <a:gd name="T3" fmla="*/ 0 h 34"/>
                    <a:gd name="T4" fmla="*/ 46 w 46"/>
                    <a:gd name="T5" fmla="*/ 16 h 34"/>
                    <a:gd name="T6" fmla="*/ 24 w 46"/>
                    <a:gd name="T7" fmla="*/ 20 h 34"/>
                    <a:gd name="T8" fmla="*/ 0 w 46"/>
                    <a:gd name="T9" fmla="*/ 24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71" name="Freeform 194">
                  <a:extLst>
                    <a:ext uri="{FF2B5EF4-FFF2-40B4-BE49-F238E27FC236}">
                      <a16:creationId xmlns:a16="http://schemas.microsoft.com/office/drawing/2014/main" id="{A5616664-EADE-428C-8A96-AFDF61AECFB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33" y="1675"/>
                  <a:ext cx="39" cy="47"/>
                </a:xfrm>
                <a:custGeom>
                  <a:avLst/>
                  <a:gdLst>
                    <a:gd name="T0" fmla="*/ 17 w 39"/>
                    <a:gd name="T1" fmla="*/ 43 h 47"/>
                    <a:gd name="T2" fmla="*/ 13 w 39"/>
                    <a:gd name="T3" fmla="*/ 17 h 47"/>
                    <a:gd name="T4" fmla="*/ 29 w 39"/>
                    <a:gd name="T5" fmla="*/ 19 h 47"/>
                    <a:gd name="T6" fmla="*/ 25 w 39"/>
                    <a:gd name="T7" fmla="*/ 33 h 47"/>
                    <a:gd name="T8" fmla="*/ 17 w 39"/>
                    <a:gd name="T9" fmla="*/ 43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72" name="Freeform 195">
                  <a:extLst>
                    <a:ext uri="{FF2B5EF4-FFF2-40B4-BE49-F238E27FC236}">
                      <a16:creationId xmlns:a16="http://schemas.microsoft.com/office/drawing/2014/main" id="{B505DC46-6470-442C-8111-2C5055B2EF9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77" y="1662"/>
                  <a:ext cx="25" cy="27"/>
                </a:xfrm>
                <a:custGeom>
                  <a:avLst/>
                  <a:gdLst>
                    <a:gd name="T0" fmla="*/ 11 w 25"/>
                    <a:gd name="T1" fmla="*/ 18 h 27"/>
                    <a:gd name="T2" fmla="*/ 7 w 25"/>
                    <a:gd name="T3" fmla="*/ 8 h 27"/>
                    <a:gd name="T4" fmla="*/ 19 w 25"/>
                    <a:gd name="T5" fmla="*/ 0 h 27"/>
                    <a:gd name="T6" fmla="*/ 11 w 25"/>
                    <a:gd name="T7" fmla="*/ 18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73" name="Freeform 196">
                  <a:extLst>
                    <a:ext uri="{FF2B5EF4-FFF2-40B4-BE49-F238E27FC236}">
                      <a16:creationId xmlns:a16="http://schemas.microsoft.com/office/drawing/2014/main" id="{C15B0E9F-682B-4FCE-8165-76F5BD6EB2A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61" y="1482"/>
                  <a:ext cx="62" cy="238"/>
                </a:xfrm>
                <a:custGeom>
                  <a:avLst/>
                  <a:gdLst>
                    <a:gd name="T0" fmla="*/ 3 w 62"/>
                    <a:gd name="T1" fmla="*/ 60 h 238"/>
                    <a:gd name="T2" fmla="*/ 11 w 62"/>
                    <a:gd name="T3" fmla="*/ 32 h 238"/>
                    <a:gd name="T4" fmla="*/ 13 w 62"/>
                    <a:gd name="T5" fmla="*/ 2 h 238"/>
                    <a:gd name="T6" fmla="*/ 19 w 62"/>
                    <a:gd name="T7" fmla="*/ 6 h 238"/>
                    <a:gd name="T8" fmla="*/ 25 w 62"/>
                    <a:gd name="T9" fmla="*/ 30 h 238"/>
                    <a:gd name="T10" fmla="*/ 49 w 62"/>
                    <a:gd name="T11" fmla="*/ 94 h 238"/>
                    <a:gd name="T12" fmla="*/ 57 w 62"/>
                    <a:gd name="T13" fmla="*/ 122 h 238"/>
                    <a:gd name="T14" fmla="*/ 61 w 62"/>
                    <a:gd name="T15" fmla="*/ 134 h 238"/>
                    <a:gd name="T16" fmla="*/ 51 w 62"/>
                    <a:gd name="T17" fmla="*/ 148 h 238"/>
                    <a:gd name="T18" fmla="*/ 39 w 62"/>
                    <a:gd name="T19" fmla="*/ 144 h 238"/>
                    <a:gd name="T20" fmla="*/ 27 w 62"/>
                    <a:gd name="T21" fmla="*/ 162 h 238"/>
                    <a:gd name="T22" fmla="*/ 51 w 62"/>
                    <a:gd name="T23" fmla="*/ 220 h 238"/>
                    <a:gd name="T24" fmla="*/ 35 w 62"/>
                    <a:gd name="T25" fmla="*/ 230 h 238"/>
                    <a:gd name="T26" fmla="*/ 11 w 62"/>
                    <a:gd name="T27" fmla="*/ 238 h 238"/>
                    <a:gd name="T28" fmla="*/ 11 w 62"/>
                    <a:gd name="T29" fmla="*/ 196 h 238"/>
                    <a:gd name="T30" fmla="*/ 9 w 62"/>
                    <a:gd name="T31" fmla="*/ 140 h 238"/>
                    <a:gd name="T32" fmla="*/ 19 w 62"/>
                    <a:gd name="T33" fmla="*/ 122 h 238"/>
                    <a:gd name="T34" fmla="*/ 1 w 62"/>
                    <a:gd name="T35" fmla="*/ 76 h 238"/>
                    <a:gd name="T36" fmla="*/ 3 w 62"/>
                    <a:gd name="T37" fmla="*/ 60 h 2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74" name="Freeform 197">
                  <a:extLst>
                    <a:ext uri="{FF2B5EF4-FFF2-40B4-BE49-F238E27FC236}">
                      <a16:creationId xmlns:a16="http://schemas.microsoft.com/office/drawing/2014/main" id="{EFE3F7C1-F3BA-4D57-A9AF-50F78C3D8C0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510" y="2454"/>
                  <a:ext cx="47" cy="114"/>
                </a:xfrm>
                <a:custGeom>
                  <a:avLst/>
                  <a:gdLst>
                    <a:gd name="T0" fmla="*/ 6 w 47"/>
                    <a:gd name="T1" fmla="*/ 58 h 114"/>
                    <a:gd name="T2" fmla="*/ 20 w 47"/>
                    <a:gd name="T3" fmla="*/ 0 h 114"/>
                    <a:gd name="T4" fmla="*/ 36 w 47"/>
                    <a:gd name="T5" fmla="*/ 28 h 114"/>
                    <a:gd name="T6" fmla="*/ 38 w 47"/>
                    <a:gd name="T7" fmla="*/ 46 h 114"/>
                    <a:gd name="T8" fmla="*/ 42 w 47"/>
                    <a:gd name="T9" fmla="*/ 58 h 114"/>
                    <a:gd name="T10" fmla="*/ 26 w 47"/>
                    <a:gd name="T11" fmla="*/ 104 h 114"/>
                    <a:gd name="T12" fmla="*/ 8 w 47"/>
                    <a:gd name="T13" fmla="*/ 108 h 114"/>
                    <a:gd name="T14" fmla="*/ 0 w 47"/>
                    <a:gd name="T15" fmla="*/ 74 h 114"/>
                    <a:gd name="T16" fmla="*/ 2 w 47"/>
                    <a:gd name="T17" fmla="*/ 66 h 114"/>
                    <a:gd name="T18" fmla="*/ 6 w 47"/>
                    <a:gd name="T19" fmla="*/ 5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75" name="Freeform 198">
                  <a:extLst>
                    <a:ext uri="{FF2B5EF4-FFF2-40B4-BE49-F238E27FC236}">
                      <a16:creationId xmlns:a16="http://schemas.microsoft.com/office/drawing/2014/main" id="{41010282-A185-4A83-8008-F221E364683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86" y="1899"/>
                  <a:ext cx="55" cy="239"/>
                </a:xfrm>
                <a:custGeom>
                  <a:avLst/>
                  <a:gdLst>
                    <a:gd name="T0" fmla="*/ 24 w 55"/>
                    <a:gd name="T1" fmla="*/ 11 h 239"/>
                    <a:gd name="T2" fmla="*/ 28 w 55"/>
                    <a:gd name="T3" fmla="*/ 27 h 239"/>
                    <a:gd name="T4" fmla="*/ 32 w 55"/>
                    <a:gd name="T5" fmla="*/ 39 h 239"/>
                    <a:gd name="T6" fmla="*/ 48 w 55"/>
                    <a:gd name="T7" fmla="*/ 81 h 239"/>
                    <a:gd name="T8" fmla="*/ 44 w 55"/>
                    <a:gd name="T9" fmla="*/ 111 h 239"/>
                    <a:gd name="T10" fmla="*/ 22 w 55"/>
                    <a:gd name="T11" fmla="*/ 197 h 239"/>
                    <a:gd name="T12" fmla="*/ 10 w 55"/>
                    <a:gd name="T13" fmla="*/ 221 h 239"/>
                    <a:gd name="T14" fmla="*/ 2 w 55"/>
                    <a:gd name="T15" fmla="*/ 233 h 239"/>
                    <a:gd name="T16" fmla="*/ 0 w 55"/>
                    <a:gd name="T17" fmla="*/ 239 h 239"/>
                    <a:gd name="T18" fmla="*/ 2 w 55"/>
                    <a:gd name="T19" fmla="*/ 123 h 239"/>
                    <a:gd name="T20" fmla="*/ 16 w 55"/>
                    <a:gd name="T21" fmla="*/ 29 h 239"/>
                    <a:gd name="T22" fmla="*/ 24 w 55"/>
                    <a:gd name="T23" fmla="*/ 11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76" name="Freeform 199">
                  <a:extLst>
                    <a:ext uri="{FF2B5EF4-FFF2-40B4-BE49-F238E27FC236}">
                      <a16:creationId xmlns:a16="http://schemas.microsoft.com/office/drawing/2014/main" id="{99953085-FF5B-4FCD-B4F7-9FB5B5080C4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19" y="2717"/>
                  <a:ext cx="291" cy="399"/>
                </a:xfrm>
                <a:custGeom>
                  <a:avLst/>
                  <a:gdLst>
                    <a:gd name="T0" fmla="*/ 33 w 291"/>
                    <a:gd name="T1" fmla="*/ 55 h 399"/>
                    <a:gd name="T2" fmla="*/ 13 w 291"/>
                    <a:gd name="T3" fmla="*/ 45 h 399"/>
                    <a:gd name="T4" fmla="*/ 7 w 291"/>
                    <a:gd name="T5" fmla="*/ 41 h 399"/>
                    <a:gd name="T6" fmla="*/ 3 w 291"/>
                    <a:gd name="T7" fmla="*/ 23 h 399"/>
                    <a:gd name="T8" fmla="*/ 17 w 291"/>
                    <a:gd name="T9" fmla="*/ 5 h 399"/>
                    <a:gd name="T10" fmla="*/ 29 w 291"/>
                    <a:gd name="T11" fmla="*/ 15 h 399"/>
                    <a:gd name="T12" fmla="*/ 41 w 291"/>
                    <a:gd name="T13" fmla="*/ 31 h 399"/>
                    <a:gd name="T14" fmla="*/ 59 w 291"/>
                    <a:gd name="T15" fmla="*/ 37 h 399"/>
                    <a:gd name="T16" fmla="*/ 83 w 291"/>
                    <a:gd name="T17" fmla="*/ 77 h 399"/>
                    <a:gd name="T18" fmla="*/ 103 w 291"/>
                    <a:gd name="T19" fmla="*/ 97 h 399"/>
                    <a:gd name="T20" fmla="*/ 137 w 291"/>
                    <a:gd name="T21" fmla="*/ 141 h 399"/>
                    <a:gd name="T22" fmla="*/ 185 w 291"/>
                    <a:gd name="T23" fmla="*/ 195 h 399"/>
                    <a:gd name="T24" fmla="*/ 191 w 291"/>
                    <a:gd name="T25" fmla="*/ 207 h 399"/>
                    <a:gd name="T26" fmla="*/ 215 w 291"/>
                    <a:gd name="T27" fmla="*/ 219 h 399"/>
                    <a:gd name="T28" fmla="*/ 241 w 291"/>
                    <a:gd name="T29" fmla="*/ 239 h 399"/>
                    <a:gd name="T30" fmla="*/ 227 w 291"/>
                    <a:gd name="T31" fmla="*/ 239 h 399"/>
                    <a:gd name="T32" fmla="*/ 215 w 291"/>
                    <a:gd name="T33" fmla="*/ 231 h 399"/>
                    <a:gd name="T34" fmla="*/ 205 w 291"/>
                    <a:gd name="T35" fmla="*/ 239 h 399"/>
                    <a:gd name="T36" fmla="*/ 221 w 291"/>
                    <a:gd name="T37" fmla="*/ 255 h 399"/>
                    <a:gd name="T38" fmla="*/ 237 w 291"/>
                    <a:gd name="T39" fmla="*/ 285 h 399"/>
                    <a:gd name="T40" fmla="*/ 241 w 291"/>
                    <a:gd name="T41" fmla="*/ 297 h 399"/>
                    <a:gd name="T42" fmla="*/ 253 w 291"/>
                    <a:gd name="T43" fmla="*/ 307 h 399"/>
                    <a:gd name="T44" fmla="*/ 255 w 291"/>
                    <a:gd name="T45" fmla="*/ 289 h 399"/>
                    <a:gd name="T46" fmla="*/ 271 w 291"/>
                    <a:gd name="T47" fmla="*/ 283 h 399"/>
                    <a:gd name="T48" fmla="*/ 273 w 291"/>
                    <a:gd name="T49" fmla="*/ 295 h 399"/>
                    <a:gd name="T50" fmla="*/ 279 w 291"/>
                    <a:gd name="T51" fmla="*/ 299 h 399"/>
                    <a:gd name="T52" fmla="*/ 291 w 291"/>
                    <a:gd name="T53" fmla="*/ 311 h 399"/>
                    <a:gd name="T54" fmla="*/ 275 w 291"/>
                    <a:gd name="T55" fmla="*/ 315 h 399"/>
                    <a:gd name="T56" fmla="*/ 277 w 291"/>
                    <a:gd name="T57" fmla="*/ 335 h 399"/>
                    <a:gd name="T58" fmla="*/ 281 w 291"/>
                    <a:gd name="T59" fmla="*/ 367 h 399"/>
                    <a:gd name="T60" fmla="*/ 273 w 291"/>
                    <a:gd name="T61" fmla="*/ 393 h 399"/>
                    <a:gd name="T62" fmla="*/ 271 w 291"/>
                    <a:gd name="T63" fmla="*/ 399 h 399"/>
                    <a:gd name="T64" fmla="*/ 257 w 291"/>
                    <a:gd name="T65" fmla="*/ 385 h 399"/>
                    <a:gd name="T66" fmla="*/ 239 w 291"/>
                    <a:gd name="T67" fmla="*/ 379 h 399"/>
                    <a:gd name="T68" fmla="*/ 213 w 291"/>
                    <a:gd name="T69" fmla="*/ 355 h 399"/>
                    <a:gd name="T70" fmla="*/ 201 w 291"/>
                    <a:gd name="T71" fmla="*/ 347 h 399"/>
                    <a:gd name="T72" fmla="*/ 189 w 291"/>
                    <a:gd name="T73" fmla="*/ 333 h 399"/>
                    <a:gd name="T74" fmla="*/ 175 w 291"/>
                    <a:gd name="T75" fmla="*/ 315 h 399"/>
                    <a:gd name="T76" fmla="*/ 153 w 291"/>
                    <a:gd name="T77" fmla="*/ 281 h 399"/>
                    <a:gd name="T78" fmla="*/ 133 w 291"/>
                    <a:gd name="T79" fmla="*/ 245 h 399"/>
                    <a:gd name="T80" fmla="*/ 117 w 291"/>
                    <a:gd name="T81" fmla="*/ 209 h 399"/>
                    <a:gd name="T82" fmla="*/ 119 w 291"/>
                    <a:gd name="T83" fmla="*/ 195 h 399"/>
                    <a:gd name="T84" fmla="*/ 93 w 291"/>
                    <a:gd name="T85" fmla="*/ 167 h 399"/>
                    <a:gd name="T86" fmla="*/ 85 w 291"/>
                    <a:gd name="T87" fmla="*/ 149 h 399"/>
                    <a:gd name="T88" fmla="*/ 73 w 291"/>
                    <a:gd name="T89" fmla="*/ 117 h 399"/>
                    <a:gd name="T90" fmla="*/ 55 w 291"/>
                    <a:gd name="T91" fmla="*/ 107 h 399"/>
                    <a:gd name="T92" fmla="*/ 41 w 291"/>
                    <a:gd name="T93" fmla="*/ 79 h 399"/>
                    <a:gd name="T94" fmla="*/ 29 w 291"/>
                    <a:gd name="T95" fmla="*/ 55 h 399"/>
                    <a:gd name="T96" fmla="*/ 33 w 291"/>
                    <a:gd name="T97" fmla="*/ 55 h 3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77" name="Freeform 200">
                  <a:extLst>
                    <a:ext uri="{FF2B5EF4-FFF2-40B4-BE49-F238E27FC236}">
                      <a16:creationId xmlns:a16="http://schemas.microsoft.com/office/drawing/2014/main" id="{A033231D-FB51-414D-9519-C8D1FBFC250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26" y="2801"/>
                  <a:ext cx="31" cy="33"/>
                </a:xfrm>
                <a:custGeom>
                  <a:avLst/>
                  <a:gdLst>
                    <a:gd name="T0" fmla="*/ 18 w 31"/>
                    <a:gd name="T1" fmla="*/ 21 h 33"/>
                    <a:gd name="T2" fmla="*/ 0 w 31"/>
                    <a:gd name="T3" fmla="*/ 3 h 33"/>
                    <a:gd name="T4" fmla="*/ 22 w 31"/>
                    <a:gd name="T5" fmla="*/ 5 h 33"/>
                    <a:gd name="T6" fmla="*/ 18 w 31"/>
                    <a:gd name="T7" fmla="*/ 21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78" name="Freeform 201">
                  <a:extLst>
                    <a:ext uri="{FF2B5EF4-FFF2-40B4-BE49-F238E27FC236}">
                      <a16:creationId xmlns:a16="http://schemas.microsoft.com/office/drawing/2014/main" id="{159F4658-BB2A-4643-B0C2-3FD650D3B5E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64" y="2852"/>
                  <a:ext cx="28" cy="34"/>
                </a:xfrm>
                <a:custGeom>
                  <a:avLst/>
                  <a:gdLst>
                    <a:gd name="T0" fmla="*/ 16 w 28"/>
                    <a:gd name="T1" fmla="*/ 28 h 34"/>
                    <a:gd name="T2" fmla="*/ 0 w 28"/>
                    <a:gd name="T3" fmla="*/ 12 h 34"/>
                    <a:gd name="T4" fmla="*/ 14 w 28"/>
                    <a:gd name="T5" fmla="*/ 6 h 34"/>
                    <a:gd name="T6" fmla="*/ 28 w 28"/>
                    <a:gd name="T7" fmla="*/ 30 h 34"/>
                    <a:gd name="T8" fmla="*/ 16 w 28"/>
                    <a:gd name="T9" fmla="*/ 2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79" name="Freeform 202">
                  <a:extLst>
                    <a:ext uri="{FF2B5EF4-FFF2-40B4-BE49-F238E27FC236}">
                      <a16:creationId xmlns:a16="http://schemas.microsoft.com/office/drawing/2014/main" id="{396EE5A9-F708-4F83-AB2B-1A6FD22D69F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94" y="2932"/>
                  <a:ext cx="28" cy="23"/>
                </a:xfrm>
                <a:custGeom>
                  <a:avLst/>
                  <a:gdLst>
                    <a:gd name="T0" fmla="*/ 14 w 28"/>
                    <a:gd name="T1" fmla="*/ 20 h 23"/>
                    <a:gd name="T2" fmla="*/ 14 w 28"/>
                    <a:gd name="T3" fmla="*/ 0 h 23"/>
                    <a:gd name="T4" fmla="*/ 28 w 28"/>
                    <a:gd name="T5" fmla="*/ 14 h 23"/>
                    <a:gd name="T6" fmla="*/ 26 w 28"/>
                    <a:gd name="T7" fmla="*/ 22 h 23"/>
                    <a:gd name="T8" fmla="*/ 14 w 28"/>
                    <a:gd name="T9" fmla="*/ 2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80" name="Freeform 203">
                  <a:extLst>
                    <a:ext uri="{FF2B5EF4-FFF2-40B4-BE49-F238E27FC236}">
                      <a16:creationId xmlns:a16="http://schemas.microsoft.com/office/drawing/2014/main" id="{C2317E07-4B1B-4D6E-B527-A0FC3804E3F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00" y="2424"/>
                  <a:ext cx="77" cy="60"/>
                </a:xfrm>
                <a:custGeom>
                  <a:avLst/>
                  <a:gdLst>
                    <a:gd name="T0" fmla="*/ 14 w 77"/>
                    <a:gd name="T1" fmla="*/ 54 h 60"/>
                    <a:gd name="T2" fmla="*/ 0 w 77"/>
                    <a:gd name="T3" fmla="*/ 40 h 60"/>
                    <a:gd name="T4" fmla="*/ 20 w 77"/>
                    <a:gd name="T5" fmla="*/ 10 h 60"/>
                    <a:gd name="T6" fmla="*/ 30 w 77"/>
                    <a:gd name="T7" fmla="*/ 2 h 60"/>
                    <a:gd name="T8" fmla="*/ 42 w 77"/>
                    <a:gd name="T9" fmla="*/ 6 h 60"/>
                    <a:gd name="T10" fmla="*/ 62 w 77"/>
                    <a:gd name="T11" fmla="*/ 4 h 60"/>
                    <a:gd name="T12" fmla="*/ 74 w 77"/>
                    <a:gd name="T13" fmla="*/ 12 h 60"/>
                    <a:gd name="T14" fmla="*/ 68 w 77"/>
                    <a:gd name="T15" fmla="*/ 32 h 60"/>
                    <a:gd name="T16" fmla="*/ 46 w 77"/>
                    <a:gd name="T17" fmla="*/ 44 h 60"/>
                    <a:gd name="T18" fmla="*/ 40 w 77"/>
                    <a:gd name="T19" fmla="*/ 56 h 60"/>
                    <a:gd name="T20" fmla="*/ 28 w 77"/>
                    <a:gd name="T21" fmla="*/ 60 h 60"/>
                    <a:gd name="T22" fmla="*/ 14 w 77"/>
                    <a:gd name="T23" fmla="*/ 54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81" name="Freeform 204">
                  <a:extLst>
                    <a:ext uri="{FF2B5EF4-FFF2-40B4-BE49-F238E27FC236}">
                      <a16:creationId xmlns:a16="http://schemas.microsoft.com/office/drawing/2014/main" id="{3A497F35-F4AE-4AAA-8EF5-BE5DF4CE080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23" y="2318"/>
                  <a:ext cx="59" cy="102"/>
                </a:xfrm>
                <a:custGeom>
                  <a:avLst/>
                  <a:gdLst>
                    <a:gd name="T0" fmla="*/ 35 w 59"/>
                    <a:gd name="T1" fmla="*/ 60 h 102"/>
                    <a:gd name="T2" fmla="*/ 39 w 59"/>
                    <a:gd name="T3" fmla="*/ 78 h 102"/>
                    <a:gd name="T4" fmla="*/ 37 w 59"/>
                    <a:gd name="T5" fmla="*/ 84 h 102"/>
                    <a:gd name="T6" fmla="*/ 33 w 59"/>
                    <a:gd name="T7" fmla="*/ 90 h 102"/>
                    <a:gd name="T8" fmla="*/ 29 w 59"/>
                    <a:gd name="T9" fmla="*/ 102 h 102"/>
                    <a:gd name="T10" fmla="*/ 3 w 59"/>
                    <a:gd name="T11" fmla="*/ 78 h 102"/>
                    <a:gd name="T12" fmla="*/ 9 w 59"/>
                    <a:gd name="T13" fmla="*/ 64 h 102"/>
                    <a:gd name="T14" fmla="*/ 7 w 59"/>
                    <a:gd name="T15" fmla="*/ 46 h 102"/>
                    <a:gd name="T16" fmla="*/ 21 w 59"/>
                    <a:gd name="T17" fmla="*/ 30 h 102"/>
                    <a:gd name="T18" fmla="*/ 43 w 59"/>
                    <a:gd name="T19" fmla="*/ 0 h 102"/>
                    <a:gd name="T20" fmla="*/ 49 w 59"/>
                    <a:gd name="T21" fmla="*/ 14 h 102"/>
                    <a:gd name="T22" fmla="*/ 51 w 59"/>
                    <a:gd name="T23" fmla="*/ 34 h 102"/>
                    <a:gd name="T24" fmla="*/ 39 w 59"/>
                    <a:gd name="T25" fmla="*/ 66 h 102"/>
                    <a:gd name="T26" fmla="*/ 35 w 59"/>
                    <a:gd name="T27" fmla="*/ 60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82" name="Freeform 205">
                  <a:extLst>
                    <a:ext uri="{FF2B5EF4-FFF2-40B4-BE49-F238E27FC236}">
                      <a16:creationId xmlns:a16="http://schemas.microsoft.com/office/drawing/2014/main" id="{8B469EA9-7735-4E62-93E4-EBC5C9FF5A2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30" y="2292"/>
                  <a:ext cx="35" cy="32"/>
                </a:xfrm>
                <a:custGeom>
                  <a:avLst/>
                  <a:gdLst>
                    <a:gd name="T0" fmla="*/ 4 w 35"/>
                    <a:gd name="T1" fmla="*/ 22 h 32"/>
                    <a:gd name="T2" fmla="*/ 20 w 35"/>
                    <a:gd name="T3" fmla="*/ 0 h 32"/>
                    <a:gd name="T4" fmla="*/ 12 w 35"/>
                    <a:gd name="T5" fmla="*/ 22 h 32"/>
                    <a:gd name="T6" fmla="*/ 4 w 35"/>
                    <a:gd name="T7" fmla="*/ 2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  <p:sp>
              <p:nvSpPr>
                <p:cNvPr id="37983" name="Freeform 206">
                  <a:extLst>
                    <a:ext uri="{FF2B5EF4-FFF2-40B4-BE49-F238E27FC236}">
                      <a16:creationId xmlns:a16="http://schemas.microsoft.com/office/drawing/2014/main" id="{A9B6BED2-9B0E-4F89-AC46-A3ADB6DF6BC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0" cy="16"/>
                </a:xfrm>
                <a:custGeom>
                  <a:avLst/>
                  <a:gdLst>
                    <a:gd name="T0" fmla="*/ 4 w 30"/>
                    <a:gd name="T1" fmla="*/ 12 h 16"/>
                    <a:gd name="T2" fmla="*/ 14 w 30"/>
                    <a:gd name="T3" fmla="*/ 0 h 16"/>
                    <a:gd name="T4" fmla="*/ 6 w 30"/>
                    <a:gd name="T5" fmla="*/ 14 h 16"/>
                    <a:gd name="T6" fmla="*/ 0 w 30"/>
                    <a:gd name="T7" fmla="*/ 16 h 16"/>
                    <a:gd name="T8" fmla="*/ 4 w 30"/>
                    <a:gd name="T9" fmla="*/ 12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800"/>
                </a:p>
              </p:txBody>
            </p:sp>
          </p:grpSp>
        </p:grpSp>
      </p:grpSp>
      <p:sp>
        <p:nvSpPr>
          <p:cNvPr id="37891" name="Rectangle 207">
            <a:extLst>
              <a:ext uri="{FF2B5EF4-FFF2-40B4-BE49-F238E27FC236}">
                <a16:creationId xmlns:a16="http://schemas.microsoft.com/office/drawing/2014/main" id="{939FC80E-7420-418A-BB33-BF70B3F2F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9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892" name="Rectangle 208">
            <a:extLst>
              <a:ext uri="{FF2B5EF4-FFF2-40B4-BE49-F238E27FC236}">
                <a16:creationId xmlns:a16="http://schemas.microsoft.com/office/drawing/2014/main" id="{6034BBDA-0358-4DF8-B189-34F42487C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433" name="Rectangle 209">
            <a:extLst>
              <a:ext uri="{FF2B5EF4-FFF2-40B4-BE49-F238E27FC236}">
                <a16:creationId xmlns:a16="http://schemas.microsoft.com/office/drawing/2014/main" id="{DF9E9613-77A2-4037-8839-1B60DF184E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</a:defRPr>
            </a:lvl1pPr>
          </a:lstStyle>
          <a:p>
            <a:pPr>
              <a:defRPr/>
            </a:pPr>
            <a:fld id="{87FB0D36-8F56-4A9B-88B3-3CD6DC03B22C}" type="datetimeFigureOut">
              <a:rPr lang="ja-JP" altLang="en-US"/>
              <a:pPr>
                <a:defRPr/>
              </a:pPr>
              <a:t>2018/11/14</a:t>
            </a:fld>
            <a:endParaRPr lang="en-US" altLang="ja-JP"/>
          </a:p>
        </p:txBody>
      </p:sp>
      <p:sp>
        <p:nvSpPr>
          <p:cNvPr id="180434" name="Rectangle 210">
            <a:extLst>
              <a:ext uri="{FF2B5EF4-FFF2-40B4-BE49-F238E27FC236}">
                <a16:creationId xmlns:a16="http://schemas.microsoft.com/office/drawing/2014/main" id="{B54B42E0-C8E4-462A-AF29-6E6D57ABF7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435" name="Rectangle 211">
            <a:extLst>
              <a:ext uri="{FF2B5EF4-FFF2-40B4-BE49-F238E27FC236}">
                <a16:creationId xmlns:a16="http://schemas.microsoft.com/office/drawing/2014/main" id="{798305C5-FFC9-441B-BB81-EC69E0A8D2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D91EC8-A6F5-4130-B2D0-61F2986276E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676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>
            <a:extLst>
              <a:ext uri="{FF2B5EF4-FFF2-40B4-BE49-F238E27FC236}">
                <a16:creationId xmlns:a16="http://schemas.microsoft.com/office/drawing/2014/main" id="{D2037BD7-A674-4605-ABE0-2415F9A92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タイトル プレースホルダ 21">
            <a:extLst>
              <a:ext uri="{FF2B5EF4-FFF2-40B4-BE49-F238E27FC236}">
                <a16:creationId xmlns:a16="http://schemas.microsoft.com/office/drawing/2014/main" id="{802291A5-E986-4D81-B968-458CDAC3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7892" name="テキスト プレースホルダ 12">
            <a:extLst>
              <a:ext uri="{FF2B5EF4-FFF2-40B4-BE49-F238E27FC236}">
                <a16:creationId xmlns:a16="http://schemas.microsoft.com/office/drawing/2014/main" id="{3CDAC5B5-65C9-4FDD-8BCE-3DF7E7DA9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14" name="日付プレースホルダ 13">
            <a:extLst>
              <a:ext uri="{FF2B5EF4-FFF2-40B4-BE49-F238E27FC236}">
                <a16:creationId xmlns:a16="http://schemas.microsoft.com/office/drawing/2014/main" id="{3B360AAE-2A6E-4F6D-AF03-514DA0F16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base" latinLnBrk="0" hangingPunct="1">
              <a:defRPr kumimoji="0" sz="1200" u="sng">
                <a:solidFill>
                  <a:srgbClr val="575F6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CF32828-C776-4015-A59C-CAA81E401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base" latinLnBrk="0" hangingPunct="1">
              <a:defRPr kumimoji="0" sz="1200" u="sng">
                <a:solidFill>
                  <a:srgbClr val="575F6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直線コネクタ 6">
            <a:extLst>
              <a:ext uri="{FF2B5EF4-FFF2-40B4-BE49-F238E27FC236}">
                <a16:creationId xmlns:a16="http://schemas.microsoft.com/office/drawing/2014/main" id="{4CD23036-50B0-436B-BEDC-583D54296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896" name="直線コネクタ 8">
            <a:extLst>
              <a:ext uri="{FF2B5EF4-FFF2-40B4-BE49-F238E27FC236}">
                <a16:creationId xmlns:a16="http://schemas.microsoft.com/office/drawing/2014/main" id="{A5F1FF6B-CE53-426E-B393-B6108975D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B7D2B0-47E6-4CBD-B03C-B9F3466E8882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37898" name="直線コネクタ 10">
            <a:extLst>
              <a:ext uri="{FF2B5EF4-FFF2-40B4-BE49-F238E27FC236}">
                <a16:creationId xmlns:a16="http://schemas.microsoft.com/office/drawing/2014/main" id="{1D7FF388-7BA3-45EA-91A4-D19DC9419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B42F8194-C25F-4990-90FF-A0ADBA131BD9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3" name="スライド番号プレースホルダ 22">
            <a:extLst>
              <a:ext uri="{FF2B5EF4-FFF2-40B4-BE49-F238E27FC236}">
                <a16:creationId xmlns:a16="http://schemas.microsoft.com/office/drawing/2014/main" id="{6AADE008-D053-4BA3-9398-91B382B73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base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4E99D2-9F19-4005-A735-AF1344FD86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887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ＭＳ Ｐ明朝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ＭＳ Ｐ明朝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ＭＳ Ｐ明朝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ＭＳ Ｐ明朝" pitchFamily="1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ＭＳ Ｐ明朝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ＭＳ Ｐ明朝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ＭＳ Ｐ明朝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/>
          <a:ea typeface="ＭＳ Ｐ明朝" pitchFamily="18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E846E22-8F37-4FD8-85F9-200D77B6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6766" b="8856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1E4CB7-EB38-49D2-AFF0-0B54963BE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7167"/>
            <a:ext cx="9144000" cy="2387600"/>
          </a:xfrm>
        </p:spPr>
        <p:txBody>
          <a:bodyPr anchor="ctr"/>
          <a:lstStyle/>
          <a:p>
            <a:r>
              <a:rPr kumimoji="1" lang="ja-JP" altLang="en-US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近年の自然災害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C6BEB8-FD3C-4BDF-AFE9-EC0793207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585" y="5415641"/>
            <a:ext cx="5122415" cy="992219"/>
          </a:xfrm>
        </p:spPr>
        <p:txBody>
          <a:bodyPr/>
          <a:lstStyle/>
          <a:p>
            <a:endParaRPr kumimoji="1" lang="en-US" altLang="ja-JP" dirty="0">
              <a:solidFill>
                <a:srgbClr val="0070C0"/>
              </a:solidFill>
            </a:endParaRPr>
          </a:p>
          <a:p>
            <a:r>
              <a:rPr lang="ja-JP" altLang="en-US" dirty="0">
                <a:solidFill>
                  <a:srgbClr val="0070C0"/>
                </a:solidFill>
              </a:rPr>
              <a:t>撮影　：　甘中 繁雄（防災士）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5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26" name="図 1">
            <a:extLst>
              <a:ext uri="{FF2B5EF4-FFF2-40B4-BE49-F238E27FC236}">
                <a16:creationId xmlns:a16="http://schemas.microsoft.com/office/drawing/2014/main" id="{3F213770-177E-4DB0-83A0-BE8C8411A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0"/>
            <a:ext cx="9634538" cy="702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1E836F7-1ACE-4A9E-B363-93BAEC30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76" y="3356991"/>
            <a:ext cx="5878906" cy="367240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53043B0-28B7-4F9F-8FD9-EB1011E0C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10771" b="11669"/>
          <a:stretch/>
        </p:blipFill>
        <p:spPr>
          <a:xfrm>
            <a:off x="5050451" y="1"/>
            <a:ext cx="5781795" cy="345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F8B9908-0F87-41F3-B499-F4A953636A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5" r="4975"/>
          <a:stretch/>
        </p:blipFill>
        <p:spPr>
          <a:xfrm>
            <a:off x="1343473" y="1717932"/>
            <a:ext cx="38164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645" name="正方形/長方形 4">
            <a:extLst>
              <a:ext uri="{FF2B5EF4-FFF2-40B4-BE49-F238E27FC236}">
                <a16:creationId xmlns:a16="http://schemas.microsoft.com/office/drawing/2014/main" id="{51174100-1D2C-41B6-BDFA-EB144553D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5" y="549276"/>
            <a:ext cx="3017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消防隊員や地元消防団員による懸命な消火活動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正方形/長方形 2">
            <a:extLst>
              <a:ext uri="{FF2B5EF4-FFF2-40B4-BE49-F238E27FC236}">
                <a16:creationId xmlns:a16="http://schemas.microsoft.com/office/drawing/2014/main" id="{DCE4FBD3-133A-4DAC-AD39-87FC2DD89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6" y="1011239"/>
            <a:ext cx="3203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歴史のある「加賀の井酒造」に飛び火し全焼した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61721A-106A-4123-959D-D4E91E8FF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219" y="3212976"/>
            <a:ext cx="6095326" cy="377650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BAEB404-95DC-4FF1-8874-D0420D0E49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3"/>
          <a:stretch/>
        </p:blipFill>
        <p:spPr>
          <a:xfrm>
            <a:off x="1487488" y="-99392"/>
            <a:ext cx="6125600" cy="381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正方形/長方形 2">
            <a:extLst>
              <a:ext uri="{FF2B5EF4-FFF2-40B4-BE49-F238E27FC236}">
                <a16:creationId xmlns:a16="http://schemas.microsoft.com/office/drawing/2014/main" id="{F0FAB4A3-14B3-46CF-A2E3-4DBF52F46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89" y="517525"/>
            <a:ext cx="3241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鉄筋コンクリートのビルにも炎は襲った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3C0964-249E-4896-8538-2CD1F51F2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/>
          <a:stretch/>
        </p:blipFill>
        <p:spPr>
          <a:xfrm>
            <a:off x="5447930" y="2591508"/>
            <a:ext cx="5220071" cy="426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6692" name="正方形/長方形 4">
            <a:extLst>
              <a:ext uri="{FF2B5EF4-FFF2-40B4-BE49-F238E27FC236}">
                <a16:creationId xmlns:a16="http://schemas.microsoft.com/office/drawing/2014/main" id="{1DC0861A-601D-40CB-984F-70069DEA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084764"/>
            <a:ext cx="2663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>
                <a:solidFill>
                  <a:srgbClr val="7030A0"/>
                </a:solidFill>
                <a:latin typeface="Arial" panose="020B0604020202020204" pitchFamily="34" charset="0"/>
              </a:rPr>
              <a:t>北越銀行</a:t>
            </a:r>
            <a:endParaRPr lang="en-US" altLang="ja-JP" sz="2800" b="1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>
                <a:solidFill>
                  <a:srgbClr val="7030A0"/>
                </a:solidFill>
                <a:latin typeface="Arial" panose="020B0604020202020204" pitchFamily="34" charset="0"/>
              </a:rPr>
              <a:t>糸魚川支店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F0CFB7-E296-4F9A-A7E5-9CCCF6227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5220072" cy="391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0" name="図 1">
            <a:extLst>
              <a:ext uri="{FF2B5EF4-FFF2-40B4-BE49-F238E27FC236}">
                <a16:creationId xmlns:a16="http://schemas.microsoft.com/office/drawing/2014/main" id="{215BDB6E-EFE9-46A9-9077-20D6EBDEA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764"/>
            <a:ext cx="9137650" cy="6853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5" name="正方形/長方形 2">
            <a:extLst>
              <a:ext uri="{FF2B5EF4-FFF2-40B4-BE49-F238E27FC236}">
                <a16:creationId xmlns:a16="http://schemas.microsoft.com/office/drawing/2014/main" id="{18B8D151-174C-45C4-9578-94B03AC18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6237288"/>
            <a:ext cx="446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本町の諏訪社は延焼を免れた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0DDF5FD-369E-4E9D-A2C3-08398A7F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3810042"/>
            <a:ext cx="6860435" cy="302621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021282D-2CB0-4F36-AF98-BDFF701FA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t="6334" r="1302" b="13867"/>
          <a:stretch/>
        </p:blipFill>
        <p:spPr>
          <a:xfrm>
            <a:off x="6044213" y="-251141"/>
            <a:ext cx="5504140" cy="423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A885D32-4691-40DE-975E-67EC4145E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569" y="-251141"/>
            <a:ext cx="4888300" cy="426393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812934-5B6C-47D9-B74D-BC6EB4EF6A3C}"/>
              </a:ext>
            </a:extLst>
          </p:cNvPr>
          <p:cNvSpPr txBox="1"/>
          <p:nvPr/>
        </p:nvSpPr>
        <p:spPr>
          <a:xfrm>
            <a:off x="5663952" y="3583256"/>
            <a:ext cx="194421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  <a:highlight>
                  <a:srgbClr val="FFFFCC"/>
                </a:highlight>
                <a:latin typeface="Arial" panose="020B0604020202020204" pitchFamily="34" charset="0"/>
                <a:ea typeface="ＭＳ Ｐゴシック" panose="020B0600070205080204" pitchFamily="50" charset="-128"/>
              </a:rPr>
              <a:t>糸魚川市役所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EB0974-8569-4CEB-BF04-1DAF162B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73" y="3560481"/>
            <a:ext cx="6190701" cy="331236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7EDB2E8-C7AF-4A9E-9F61-5FFA51EE7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2" y="1"/>
            <a:ext cx="6706991" cy="37684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10D8FA3-2422-47D9-A2C7-E56BEB0BE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6" y="3644900"/>
            <a:ext cx="5104981" cy="3225800"/>
          </a:xfrm>
          <a:prstGeom prst="rect">
            <a:avLst/>
          </a:prstGeom>
        </p:spPr>
      </p:pic>
      <p:sp>
        <p:nvSpPr>
          <p:cNvPr id="629765" name="テキスト ボックス 5">
            <a:extLst>
              <a:ext uri="{FF2B5EF4-FFF2-40B4-BE49-F238E27FC236}">
                <a16:creationId xmlns:a16="http://schemas.microsoft.com/office/drawing/2014/main" id="{E707E618-0836-417A-B2BD-D9259BF72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386" y="333376"/>
            <a:ext cx="147732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市役所横の</a:t>
            </a:r>
            <a:endParaRPr lang="en-US" altLang="ja-JP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　市民会館が</a:t>
            </a:r>
            <a:endParaRPr lang="en-US" altLang="ja-JP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　　避難所となった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タイトル 1">
            <a:extLst>
              <a:ext uri="{FF2B5EF4-FFF2-40B4-BE49-F238E27FC236}">
                <a16:creationId xmlns:a16="http://schemas.microsoft.com/office/drawing/2014/main" id="{5D8A9107-B24F-423B-9D30-F22CE0464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　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11C2EA-095E-482C-89C0-83EAAE8207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28775" y="1300164"/>
            <a:ext cx="8934450" cy="5368925"/>
          </a:xfrm>
        </p:spPr>
        <p:txBody>
          <a:bodyPr>
            <a:normAutofit fontScale="92500"/>
          </a:bodyPr>
          <a:lstStyle/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 大火とは 焼失した面積が</a:t>
            </a:r>
            <a:r>
              <a:rPr lang="en-US" altLang="ja-JP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33,000</a:t>
            </a:r>
            <a:r>
              <a:rPr lang="ja-JP" altLang="en-US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㎡（</a:t>
            </a:r>
            <a:r>
              <a:rPr lang="en-US" altLang="ja-JP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万坪）を越える火災</a:t>
            </a:r>
            <a:endParaRPr lang="en-US" altLang="ja-JP" sz="2400" kern="12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今回の焼失区域は約</a:t>
            </a:r>
            <a:r>
              <a:rPr lang="en-US" altLang="ja-JP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40,000</a:t>
            </a: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㎡、</a:t>
            </a:r>
            <a:r>
              <a:rPr lang="en-US" altLang="ja-JP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144</a:t>
            </a: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棟の家屋が失われた</a:t>
            </a:r>
            <a:endParaRPr lang="en-US" altLang="ja-JP" sz="24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endParaRPr lang="ja-JP" altLang="en-US" sz="600" i="1" dirty="0">
              <a:solidFill>
                <a:srgbClr val="0000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 密集市街地等、都市計画は</a:t>
            </a: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どうであったか </a:t>
            </a:r>
            <a:endParaRPr lang="en-US" altLang="ja-JP" sz="24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ヘクタールあたり</a:t>
            </a:r>
            <a:r>
              <a:rPr lang="en-US" altLang="ja-JP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</a:t>
            </a: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棟以上で老朽住宅棟数率</a:t>
            </a:r>
            <a:r>
              <a:rPr lang="en-US" altLang="ja-JP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％以上の </a:t>
            </a:r>
            <a:endParaRPr lang="en-US" altLang="ja-JP" sz="24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地区で防災上危険と判断される市街地」は「密集市街地」</a:t>
            </a:r>
            <a:endParaRPr lang="en-US" altLang="ja-JP" sz="24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と定義される（国交省）</a:t>
            </a:r>
            <a:endParaRPr lang="en-US" altLang="ja-JP" sz="24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endParaRPr lang="en-US" altLang="ja-JP" sz="10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 強風による延焼と飛び火</a:t>
            </a:r>
            <a:endParaRPr lang="en-US" altLang="ja-JP" sz="2400" kern="12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同時多発火災に対する 消防能力と広域連携</a:t>
            </a:r>
            <a:endParaRPr lang="en-US" altLang="ja-JP" sz="24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endParaRPr lang="ja-JP" altLang="en-US" sz="9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避難勧告（災対法</a:t>
            </a:r>
            <a:r>
              <a:rPr lang="en-US" altLang="ja-JP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</a:t>
            </a:r>
            <a:r>
              <a:rPr lang="ja-JP" altLang="en-US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</a:t>
            </a:r>
            <a:r>
              <a:rPr lang="en-US" altLang="ja-JP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項） </a:t>
            </a:r>
            <a:r>
              <a:rPr lang="en-US" altLang="ja-JP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日の</a:t>
            </a:r>
            <a:r>
              <a:rPr lang="en-US" altLang="ja-JP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lang="en-US" altLang="ja-JP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分に避難勧告が</a:t>
            </a:r>
            <a:endParaRPr lang="en-US" altLang="ja-JP" sz="24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出されたが、被災者の多くが「非常持ち出し」の準備なし</a:t>
            </a:r>
            <a:endParaRPr lang="en-US" altLang="ja-JP" sz="24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endParaRPr lang="en-US" altLang="ja-JP" sz="10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r>
              <a:rPr lang="ja-JP" altLang="en-US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400" kern="12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過去の災害教訓</a:t>
            </a:r>
            <a:r>
              <a:rPr lang="ja-JP" altLang="en-US" sz="2400" kern="12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が伝承されていない</a:t>
            </a: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endParaRPr lang="en-US" altLang="ja-JP" sz="2400" kern="1200" dirty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18872" indent="0" eaLnBrk="1" fontAlgn="auto" hangingPunct="1">
              <a:spcAft>
                <a:spcPts val="0"/>
              </a:spcAft>
              <a:buNone/>
              <a:defRPr/>
            </a:pPr>
            <a:endParaRPr lang="ja-JP" altLang="en-US" sz="1050" i="1" u="sng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6589EAF-6924-4C06-97FE-538C0399A3AC}"/>
              </a:ext>
            </a:extLst>
          </p:cNvPr>
          <p:cNvSpPr/>
          <p:nvPr/>
        </p:nvSpPr>
        <p:spPr>
          <a:xfrm>
            <a:off x="2208214" y="333375"/>
            <a:ext cx="8002587" cy="719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b="1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2400" b="1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2400" b="1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</a:t>
            </a:r>
            <a:r>
              <a:rPr lang="ja-JP" altLang="en-US" sz="3600" b="1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糸魚川市大規模火災</a:t>
            </a:r>
            <a:r>
              <a:rPr lang="ja-JP" altLang="en-US" sz="3200" b="1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の教訓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テキスト ボックス 1">
            <a:extLst>
              <a:ext uri="{FF2B5EF4-FFF2-40B4-BE49-F238E27FC236}">
                <a16:creationId xmlns:a16="http://schemas.microsoft.com/office/drawing/2014/main" id="{9A2D384D-D429-4FA8-9523-5D47994E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603" y="1289745"/>
            <a:ext cx="4175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災害列島日本</a:t>
            </a: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831236AC-24B3-4012-B147-8E15B93E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2820989"/>
            <a:ext cx="6983413" cy="169277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糸魚川大規模火災</a:t>
            </a:r>
            <a:endParaRPr kumimoji="1" lang="en-US" altLang="ja-JP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2016. 12. 22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～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23 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新潟県糸魚川市</a:t>
            </a:r>
            <a:endParaRPr kumimoji="1" lang="zh-TW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25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428EB6CA-0355-4B5A-AD1D-944B60AAF2C9}"/>
              </a:ext>
            </a:extLst>
          </p:cNvPr>
          <p:cNvGraphicFramePr>
            <a:graphicFrameLocks noGrp="1"/>
          </p:cNvGraphicFramePr>
          <p:nvPr/>
        </p:nvGraphicFramePr>
        <p:xfrm>
          <a:off x="1687513" y="674688"/>
          <a:ext cx="8945562" cy="1530350"/>
        </p:xfrm>
        <a:graphic>
          <a:graphicData uri="http://schemas.openxmlformats.org/drawingml/2006/table">
            <a:tbl>
              <a:tblPr/>
              <a:tblGrid>
                <a:gridCol w="894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03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新潟県糸魚川市で</a:t>
                      </a:r>
                      <a:r>
                        <a:rPr lang="en-US" altLang="ja-JP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lang="en-US" altLang="ja-JP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</a:t>
                      </a:r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日大規模火災が発生した。</a:t>
                      </a: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午前</a:t>
                      </a:r>
                      <a:r>
                        <a:rPr lang="en-US" altLang="ja-JP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時半ごろ糸魚川市大町の中華料理店から出火したと通報があった。火は強風にあおられ、周辺の店舗や住宅、</a:t>
                      </a:r>
                      <a:r>
                        <a:rPr lang="en-US" altLang="ja-JP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144</a:t>
                      </a:r>
                      <a:r>
                        <a:rPr lang="ja-JP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棟</a:t>
                      </a:r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に燃え広がった。</a:t>
                      </a:r>
                      <a:endParaRPr lang="en-US" altLang="ja-JP" sz="2000" b="0" i="0" u="none" strike="noStrike" dirty="0">
                        <a:solidFill>
                          <a:srgbClr val="0000CC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出火から</a:t>
                      </a:r>
                      <a:r>
                        <a:rPr lang="en-US" altLang="ja-JP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時間以上</a:t>
                      </a:r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経った午後</a:t>
                      </a:r>
                      <a:r>
                        <a:rPr lang="en-US" altLang="ja-JP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時ごろ、火災はほぼ消し止められ</a:t>
                      </a:r>
                      <a:r>
                        <a:rPr lang="ja-JP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鎮圧状態</a:t>
                      </a:r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となり、</a:t>
                      </a:r>
                      <a:r>
                        <a:rPr lang="en-US" altLang="ja-JP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時間後の</a:t>
                      </a:r>
                      <a:r>
                        <a:rPr lang="en-US" altLang="ja-JP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  <a:r>
                        <a:rPr lang="ja-JP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日夕方に鎮火</a:t>
                      </a:r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した。</a:t>
                      </a:r>
                    </a:p>
                  </a:txBody>
                  <a:tcPr marL="5716" marR="5716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DE78A896-6511-4C3A-92C9-35B3123ACFF1}"/>
              </a:ext>
            </a:extLst>
          </p:cNvPr>
          <p:cNvGraphicFramePr>
            <a:graphicFrameLocks noGrp="1"/>
          </p:cNvGraphicFramePr>
          <p:nvPr/>
        </p:nvGraphicFramePr>
        <p:xfrm>
          <a:off x="1687514" y="2276475"/>
          <a:ext cx="8980487" cy="1728788"/>
        </p:xfrm>
        <a:graphic>
          <a:graphicData uri="http://schemas.openxmlformats.org/drawingml/2006/table">
            <a:tbl>
              <a:tblPr/>
              <a:tblGrid>
                <a:gridCol w="8980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7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新潟県と糸魚川市はそれぞれ災害対策本部を設置。新潟県は</a:t>
                      </a:r>
                      <a:r>
                        <a:rPr lang="ja-JP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災害救助法</a:t>
                      </a:r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の適用を決めた。また、自衛隊に災害派遣を要請した。新潟地方気象台によると、糸魚川市には強風注意報が出ており、朝から南寄りの強風が吹き荒れ、お昼過ぎには</a:t>
                      </a:r>
                      <a:r>
                        <a:rPr lang="ja-JP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最大瞬間風速</a:t>
                      </a:r>
                      <a:r>
                        <a:rPr lang="en-US" altLang="ja-JP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24.2m/s</a:t>
                      </a:r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を観測した。山間部を超えた暖かい乾燥した風が吹き込む</a:t>
                      </a:r>
                      <a:r>
                        <a:rPr lang="ja-JP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「フェーン現象」</a:t>
                      </a:r>
                      <a:r>
                        <a:rPr lang="ja-JP" alt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が起きたと思われる。</a:t>
                      </a:r>
                    </a:p>
                  </a:txBody>
                  <a:tcPr marL="5716" marR="5716" marT="57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AFA907C-61AE-4FA9-87E5-81EA0D41CC7A}"/>
              </a:ext>
            </a:extLst>
          </p:cNvPr>
          <p:cNvGraphicFramePr>
            <a:graphicFrameLocks noGrp="1"/>
          </p:cNvGraphicFramePr>
          <p:nvPr/>
        </p:nvGraphicFramePr>
        <p:xfrm>
          <a:off x="1663700" y="4133850"/>
          <a:ext cx="9004300" cy="2717800"/>
        </p:xfrm>
        <a:graphic>
          <a:graphicData uri="http://schemas.openxmlformats.org/drawingml/2006/table">
            <a:tbl>
              <a:tblPr/>
              <a:tblGrid>
                <a:gridCol w="900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7800">
                <a:tc>
                  <a:txBody>
                    <a:bodyPr/>
                    <a:lstStyle/>
                    <a:p>
                      <a:pPr marL="118872" indent="0" eaLnBrk="1" fontAlgn="auto" hangingPunct="1"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kumimoji="1" lang="ja-JP" altLang="en-US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糸魚川市は、過去から</a:t>
                      </a:r>
                      <a:r>
                        <a:rPr kumimoji="1" lang="ja-JP" altLang="en-US" sz="2000" b="1" i="0" u="none" strike="noStrike" kern="1200" dirty="0">
                          <a:solidFill>
                            <a:srgbClr val="990033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繰り返し都市大火に見舞われ</a:t>
                      </a:r>
                      <a:r>
                        <a:rPr kumimoji="1" lang="en-US" altLang="ja-JP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19</a:t>
                      </a:r>
                      <a:r>
                        <a:rPr kumimoji="1" lang="ja-JP" altLang="en-US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世紀以降だけでも</a:t>
                      </a:r>
                      <a:r>
                        <a:rPr kumimoji="1" lang="en-US" altLang="ja-JP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13</a:t>
                      </a:r>
                      <a:r>
                        <a:rPr kumimoji="1" lang="ja-JP" altLang="en-US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回発生している。国土交通省は</a:t>
                      </a:r>
                      <a:r>
                        <a:rPr kumimoji="1" lang="en-US" altLang="ja-JP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ヘクタールあたり</a:t>
                      </a:r>
                      <a:r>
                        <a:rPr kumimoji="1" lang="en-US" altLang="ja-JP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60</a:t>
                      </a:r>
                      <a:r>
                        <a:rPr kumimoji="1" lang="ja-JP" altLang="en-US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棟以上で老朽住宅棟数率</a:t>
                      </a:r>
                      <a:r>
                        <a:rPr kumimoji="1" lang="en-US" altLang="ja-JP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50</a:t>
                      </a:r>
                      <a:r>
                        <a:rPr kumimoji="1" lang="ja-JP" altLang="en-US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％以上の防災上危険と判断される市街地を</a:t>
                      </a:r>
                      <a:r>
                        <a:rPr kumimoji="1" lang="ja-JP" altLang="en-US" sz="2000" b="1" i="0" u="none" strike="noStrike" kern="1200" dirty="0">
                          <a:solidFill>
                            <a:srgbClr val="990033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「密集市街地」</a:t>
                      </a:r>
                      <a:r>
                        <a:rPr kumimoji="1" lang="ja-JP" altLang="en-US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と定義している。市内には古い５軒長屋が二棟あり、その一つ（中華料理店）から出火した。風が強く、複数の飛び火による出火が目撃されている。飛び火により時間差はありながらも同時多発状態となり、対応が困難になってしまった。</a:t>
                      </a:r>
                      <a:r>
                        <a:rPr kumimoji="1" lang="en-US" altLang="ja-JP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22</a:t>
                      </a:r>
                      <a:r>
                        <a:rPr kumimoji="1" lang="ja-JP" altLang="en-US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日の</a:t>
                      </a:r>
                      <a:r>
                        <a:rPr kumimoji="1" lang="en-US" altLang="ja-JP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12</a:t>
                      </a:r>
                      <a:r>
                        <a:rPr kumimoji="1" lang="ja-JP" altLang="en-US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時</a:t>
                      </a:r>
                      <a:r>
                        <a:rPr kumimoji="1" lang="en-US" altLang="ja-JP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30</a:t>
                      </a:r>
                      <a:r>
                        <a:rPr kumimoji="1" lang="ja-JP" altLang="en-US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分に避難勧告が出された。被災者の多くが</a:t>
                      </a:r>
                      <a:r>
                        <a:rPr kumimoji="1" lang="ja-JP" altLang="en-US" sz="2000" b="1" i="0" u="none" strike="noStrike" kern="1200" dirty="0">
                          <a:solidFill>
                            <a:srgbClr val="990033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「非常持ち出し」</a:t>
                      </a:r>
                      <a:r>
                        <a:rPr kumimoji="1" lang="ja-JP" altLang="en-US" sz="20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の準備をしていなかったため、貴重品等の持ち出しができなかった。</a:t>
                      </a:r>
                      <a:endParaRPr lang="en-US" altLang="ja-JP" sz="2000" i="1" dirty="0">
                        <a:solidFill>
                          <a:srgbClr val="000099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5716" marR="5716" marT="5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8952" name="テキスト ボックス 5">
            <a:extLst>
              <a:ext uri="{FF2B5EF4-FFF2-40B4-BE49-F238E27FC236}">
                <a16:creationId xmlns:a16="http://schemas.microsoft.com/office/drawing/2014/main" id="{0CC8CC08-6965-4A50-8871-5ECEAF0B7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9" y="87314"/>
            <a:ext cx="6192837" cy="523875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ja-JP" altLang="en-US" sz="2800" u="sng" kern="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平成</a:t>
            </a:r>
            <a:r>
              <a:rPr lang="en-US" altLang="ja-JP" sz="2800" u="sng" kern="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2800" u="sng" kern="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年糸魚川市大規模火災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790D8D4-B646-455A-AB36-0F9047F51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63" y="0"/>
            <a:ext cx="9180722" cy="6338888"/>
          </a:xfrm>
          <a:prstGeom prst="rect">
            <a:avLst/>
          </a:prstGeom>
        </p:spPr>
      </p:pic>
      <p:sp>
        <p:nvSpPr>
          <p:cNvPr id="615427" name="正方形/長方形 2">
            <a:extLst>
              <a:ext uri="{FF2B5EF4-FFF2-40B4-BE49-F238E27FC236}">
                <a16:creationId xmlns:a16="http://schemas.microsoft.com/office/drawing/2014/main" id="{938D345A-F43E-4859-A05A-E49FBD70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6372226"/>
            <a:ext cx="6983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糸魚川市</a:t>
            </a:r>
            <a:r>
              <a:rPr lang="ja-JP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広域図、世界ジオパークに認定されている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4CEE190-6B4C-4801-B122-3BDAF709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62" y="-171449"/>
            <a:ext cx="9157555" cy="6873875"/>
          </a:xfrm>
          <a:prstGeom prst="rect">
            <a:avLst/>
          </a:prstGeom>
        </p:spPr>
      </p:pic>
      <p:sp>
        <p:nvSpPr>
          <p:cNvPr id="618499" name="正方形/長方形 3">
            <a:extLst>
              <a:ext uri="{FF2B5EF4-FFF2-40B4-BE49-F238E27FC236}">
                <a16:creationId xmlns:a16="http://schemas.microsoft.com/office/drawing/2014/main" id="{B5C45A37-6BA5-4170-8AFA-949F8140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60350"/>
            <a:ext cx="543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>
                <a:solidFill>
                  <a:srgbClr val="FF0000"/>
                </a:solidFill>
                <a:latin typeface="Arial" panose="020B0604020202020204" pitchFamily="34" charset="0"/>
              </a:rPr>
              <a:t>新潟県内</a:t>
            </a:r>
            <a:r>
              <a:rPr lang="en-US" altLang="ja-JP" b="1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  <a:r>
              <a:rPr lang="ja-JP" altLang="en-US" b="1">
                <a:solidFill>
                  <a:srgbClr val="FF0000"/>
                </a:solidFill>
                <a:latin typeface="Arial" panose="020B0604020202020204" pitchFamily="34" charset="0"/>
              </a:rPr>
              <a:t>の消防本部と富山県に応援を要請した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AD07F-8E52-47E3-8716-4F3538F4A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62" y="-55563"/>
            <a:ext cx="9475950" cy="7013576"/>
          </a:xfrm>
          <a:prstGeom prst="rect">
            <a:avLst/>
          </a:prstGeom>
        </p:spPr>
      </p:pic>
      <p:sp>
        <p:nvSpPr>
          <p:cNvPr id="619523" name="正方形/長方形 2">
            <a:extLst>
              <a:ext uri="{FF2B5EF4-FFF2-40B4-BE49-F238E27FC236}">
                <a16:creationId xmlns:a16="http://schemas.microsoft.com/office/drawing/2014/main" id="{FBB68FE6-3E48-4526-9445-7C66B4C0D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6543676"/>
            <a:ext cx="4368800" cy="4159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100" b="1">
                <a:solidFill>
                  <a:srgbClr val="FFFFFF"/>
                </a:solidFill>
                <a:latin typeface="Arial" panose="020B0604020202020204" pitchFamily="34" charset="0"/>
              </a:rPr>
              <a:t>延焼した糸魚川市大町の市街地図</a:t>
            </a:r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D05FCD09-8046-4876-92B9-4209BE0CE596}"/>
              </a:ext>
            </a:extLst>
          </p:cNvPr>
          <p:cNvSpPr/>
          <p:nvPr/>
        </p:nvSpPr>
        <p:spPr>
          <a:xfrm>
            <a:off x="6988176" y="5373689"/>
            <a:ext cx="1439863" cy="492125"/>
          </a:xfrm>
          <a:prstGeom prst="wedgeEllipseCallout">
            <a:avLst>
              <a:gd name="adj1" fmla="val -132367"/>
              <a:gd name="adj2" fmla="val -1529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ja-JP" altLang="en-US" sz="1350" b="1" dirty="0">
                <a:solidFill>
                  <a:srgbClr val="FFFFFF"/>
                </a:solidFill>
                <a:latin typeface="Arial"/>
                <a:ea typeface="ＭＳ Ｐゴシック"/>
              </a:rPr>
              <a:t>出火地点</a:t>
            </a: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CB4F6955-46A5-4937-85A0-99EE877A5EF3}"/>
              </a:ext>
            </a:extLst>
          </p:cNvPr>
          <p:cNvSpPr/>
          <p:nvPr/>
        </p:nvSpPr>
        <p:spPr>
          <a:xfrm>
            <a:off x="1992314" y="3213100"/>
            <a:ext cx="1811337" cy="381000"/>
          </a:xfrm>
          <a:prstGeom prst="wedgeEllipseCallout">
            <a:avLst>
              <a:gd name="adj1" fmla="val 54997"/>
              <a:gd name="adj2" fmla="val 13835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ja-JP" altLang="en-US" sz="1350" b="1" dirty="0">
                <a:solidFill>
                  <a:srgbClr val="FFFFFF"/>
                </a:solidFill>
                <a:latin typeface="Arial"/>
                <a:ea typeface="ＭＳ Ｐゴシック"/>
              </a:rPr>
              <a:t>延焼危険区域</a:t>
            </a:r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5462DCDC-5DF1-446A-ADB3-CE4EC49F3B20}"/>
              </a:ext>
            </a:extLst>
          </p:cNvPr>
          <p:cNvSpPr/>
          <p:nvPr/>
        </p:nvSpPr>
        <p:spPr>
          <a:xfrm>
            <a:off x="7446963" y="908050"/>
            <a:ext cx="1962150" cy="465138"/>
          </a:xfrm>
          <a:prstGeom prst="wedgeEllipseCallout">
            <a:avLst>
              <a:gd name="adj1" fmla="val -1629"/>
              <a:gd name="adj2" fmla="val 3506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ja-JP" altLang="en-US" sz="1350" b="1" dirty="0">
                <a:solidFill>
                  <a:srgbClr val="FF0000"/>
                </a:solidFill>
                <a:latin typeface="Arial"/>
                <a:ea typeface="ＭＳ Ｐゴシック"/>
              </a:rPr>
              <a:t>避難指示区域</a:t>
            </a:r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2D5A43F3-8236-4881-A5F4-C03167AEF47C}"/>
              </a:ext>
            </a:extLst>
          </p:cNvPr>
          <p:cNvSpPr/>
          <p:nvPr/>
        </p:nvSpPr>
        <p:spPr>
          <a:xfrm>
            <a:off x="7967663" y="3074988"/>
            <a:ext cx="1604962" cy="381000"/>
          </a:xfrm>
          <a:prstGeom prst="wedgeEllipseCallout">
            <a:avLst>
              <a:gd name="adj1" fmla="val -111156"/>
              <a:gd name="adj2" fmla="val -13919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ja-JP" altLang="en-US" sz="1350" b="1" dirty="0">
                <a:solidFill>
                  <a:srgbClr val="FFFFFF"/>
                </a:solidFill>
                <a:latin typeface="Arial"/>
                <a:ea typeface="ＭＳ Ｐゴシック"/>
              </a:rPr>
              <a:t>延焼区域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318EFCD-CC44-4B12-9CE5-3967A58B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9525"/>
            <a:ext cx="9144000" cy="6858000"/>
          </a:xfrm>
          <a:prstGeom prst="rect">
            <a:avLst/>
          </a:prstGeom>
        </p:spPr>
      </p:pic>
      <p:sp>
        <p:nvSpPr>
          <p:cNvPr id="620547" name="正方形/長方形 2">
            <a:extLst>
              <a:ext uri="{FF2B5EF4-FFF2-40B4-BE49-F238E27FC236}">
                <a16:creationId xmlns:a16="http://schemas.microsoft.com/office/drawing/2014/main" id="{897C8A90-FA41-47C6-8414-494B3CC9A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188914"/>
            <a:ext cx="52054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100" b="1" u="sng">
                <a:solidFill>
                  <a:srgbClr val="FF0000"/>
                </a:solidFill>
                <a:latin typeface="Arial" panose="020B0604020202020204" pitchFamily="34" charset="0"/>
              </a:rPr>
              <a:t>日本海に沿って走る国道</a:t>
            </a:r>
            <a:r>
              <a:rPr lang="en-US" altLang="ja-JP" sz="2100" b="1" u="sng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ja-JP" altLang="en-US" sz="2100" b="1" u="sng">
                <a:solidFill>
                  <a:srgbClr val="FF0000"/>
                </a:solidFill>
                <a:latin typeface="Arial" panose="020B0604020202020204" pitchFamily="34" charset="0"/>
              </a:rPr>
              <a:t>号線まで延焼した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5F317AE-F261-4D2B-9702-B6690BF07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408642"/>
            <a:ext cx="5040719" cy="67336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C51ED5D-F45E-47F9-AA10-BF96ED7CA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402948"/>
            <a:ext cx="9142685" cy="6643685"/>
          </a:xfrm>
          <a:prstGeom prst="rect">
            <a:avLst/>
          </a:prstGeom>
        </p:spPr>
      </p:pic>
      <p:sp>
        <p:nvSpPr>
          <p:cNvPr id="621572" name="正方形/長方形 3">
            <a:extLst>
              <a:ext uri="{FF2B5EF4-FFF2-40B4-BE49-F238E27FC236}">
                <a16:creationId xmlns:a16="http://schemas.microsoft.com/office/drawing/2014/main" id="{915A1108-6387-47A9-BC47-5A5FB0DB6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9" y="1"/>
            <a:ext cx="54625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100" b="1">
                <a:solidFill>
                  <a:srgbClr val="FF0000"/>
                </a:solidFill>
                <a:latin typeface="Arial" panose="020B0604020202020204" pitchFamily="34" charset="0"/>
              </a:rPr>
              <a:t>火元の中華料理店、ラーメンの看板が見える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 accumulate="non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 accumulate="none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B6100B7-C506-47AE-A65C-E1FE700C7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-26988"/>
            <a:ext cx="9144012" cy="6867526"/>
          </a:xfrm>
          <a:prstGeom prst="rect">
            <a:avLst/>
          </a:prstGeom>
        </p:spPr>
      </p:pic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EastGlob">
  <a:themeElements>
    <a:clrScheme name="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EastGlob">
  <a:themeElements>
    <a:clrScheme name="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EastGlob">
  <a:themeElements>
    <a:clrScheme name="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astGlob 2">
    <a:dk1>
      <a:srgbClr val="000000"/>
    </a:dk1>
    <a:lt1>
      <a:srgbClr val="FFFFFF"/>
    </a:lt1>
    <a:dk2>
      <a:srgbClr val="000000"/>
    </a:dk2>
    <a:lt2>
      <a:srgbClr val="800000"/>
    </a:lt2>
    <a:accent1>
      <a:srgbClr val="CE0000"/>
    </a:accent1>
    <a:accent2>
      <a:srgbClr val="CC9900"/>
    </a:accent2>
    <a:accent3>
      <a:srgbClr val="FFFFFF"/>
    </a:accent3>
    <a:accent4>
      <a:srgbClr val="000000"/>
    </a:accent4>
    <a:accent5>
      <a:srgbClr val="E3AAAA"/>
    </a:accent5>
    <a:accent6>
      <a:srgbClr val="B98A00"/>
    </a:accent6>
    <a:hlink>
      <a:srgbClr val="808000"/>
    </a:hlink>
    <a:folHlink>
      <a:srgbClr val="FF0000"/>
    </a:folHlink>
  </a:clrScheme>
</a:themeOverride>
</file>

<file path=ppt/theme/themeOverride2.xml><?xml version="1.0" encoding="utf-8"?>
<a:themeOverride xmlns:a="http://schemas.openxmlformats.org/drawingml/2006/main">
  <a:clrScheme name="EastGlob 2">
    <a:dk1>
      <a:srgbClr val="000000"/>
    </a:dk1>
    <a:lt1>
      <a:srgbClr val="FFFFFF"/>
    </a:lt1>
    <a:dk2>
      <a:srgbClr val="000000"/>
    </a:dk2>
    <a:lt2>
      <a:srgbClr val="800000"/>
    </a:lt2>
    <a:accent1>
      <a:srgbClr val="CE0000"/>
    </a:accent1>
    <a:accent2>
      <a:srgbClr val="CC9900"/>
    </a:accent2>
    <a:accent3>
      <a:srgbClr val="FFFFFF"/>
    </a:accent3>
    <a:accent4>
      <a:srgbClr val="000000"/>
    </a:accent4>
    <a:accent5>
      <a:srgbClr val="E3AAAA"/>
    </a:accent5>
    <a:accent6>
      <a:srgbClr val="B98A00"/>
    </a:accent6>
    <a:hlink>
      <a:srgbClr val="808000"/>
    </a:hlink>
    <a:folHlink>
      <a:srgbClr val="FF0000"/>
    </a:folHlink>
  </a:clrScheme>
</a:themeOverride>
</file>

<file path=ppt/theme/themeOverride3.xml><?xml version="1.0" encoding="utf-8"?>
<a:themeOverride xmlns:a="http://schemas.openxmlformats.org/drawingml/2006/main">
  <a:clrScheme name="EastGlob 2">
    <a:dk1>
      <a:srgbClr val="000000"/>
    </a:dk1>
    <a:lt1>
      <a:srgbClr val="FFFFFF"/>
    </a:lt1>
    <a:dk2>
      <a:srgbClr val="000000"/>
    </a:dk2>
    <a:lt2>
      <a:srgbClr val="800000"/>
    </a:lt2>
    <a:accent1>
      <a:srgbClr val="CE0000"/>
    </a:accent1>
    <a:accent2>
      <a:srgbClr val="CC9900"/>
    </a:accent2>
    <a:accent3>
      <a:srgbClr val="FFFFFF"/>
    </a:accent3>
    <a:accent4>
      <a:srgbClr val="000000"/>
    </a:accent4>
    <a:accent5>
      <a:srgbClr val="E3AAAA"/>
    </a:accent5>
    <a:accent6>
      <a:srgbClr val="B98A00"/>
    </a:accent6>
    <a:hlink>
      <a:srgbClr val="808000"/>
    </a:hlink>
    <a:folHlink>
      <a:srgbClr val="FF0000"/>
    </a:folHlink>
  </a:clrScheme>
</a:themeOverride>
</file>

<file path=ppt/theme/themeOverride4.xml><?xml version="1.0" encoding="utf-8"?>
<a:themeOverride xmlns:a="http://schemas.openxmlformats.org/drawingml/2006/main">
  <a:clrScheme name="スパイス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475</Words>
  <Application>Microsoft Office PowerPoint</Application>
  <PresentationFormat>ワイド画面</PresentationFormat>
  <Paragraphs>49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17</vt:i4>
      </vt:variant>
    </vt:vector>
  </HeadingPairs>
  <TitlesOfParts>
    <vt:vector size="34" baseType="lpstr">
      <vt:lpstr>HGP創英角ﾎﾟｯﾌﾟ体</vt:lpstr>
      <vt:lpstr>HG丸ｺﾞｼｯｸM-PRO</vt:lpstr>
      <vt:lpstr>ＭＳ Ｐゴシック</vt:lpstr>
      <vt:lpstr>ＭＳ Ｐ明朝</vt:lpstr>
      <vt:lpstr>游ゴシック</vt:lpstr>
      <vt:lpstr>游ゴシック Light</vt:lpstr>
      <vt:lpstr>Arial</vt:lpstr>
      <vt:lpstr>Arial Black</vt:lpstr>
      <vt:lpstr>Century Schoolbook</vt:lpstr>
      <vt:lpstr>Times New Roman</vt:lpstr>
      <vt:lpstr>Wingdings</vt:lpstr>
      <vt:lpstr>Wingdings 2</vt:lpstr>
      <vt:lpstr>Office テーマ</vt:lpstr>
      <vt:lpstr>8_EastGlob</vt:lpstr>
      <vt:lpstr>9_EastGlob</vt:lpstr>
      <vt:lpstr>6_EastGlob</vt:lpstr>
      <vt:lpstr>10_スパイス</vt:lpstr>
      <vt:lpstr>近年の自然災害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甘中 繁雄</dc:creator>
  <cp:lastModifiedBy>繁雄 甘中</cp:lastModifiedBy>
  <cp:revision>23</cp:revision>
  <dcterms:created xsi:type="dcterms:W3CDTF">2018-10-02T03:17:46Z</dcterms:created>
  <dcterms:modified xsi:type="dcterms:W3CDTF">2018-11-14T02:26:15Z</dcterms:modified>
</cp:coreProperties>
</file>