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-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22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4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6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1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83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5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3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15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90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40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B4A2-4E3F-44EC-AE2F-1719737E39F1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39CAC-9698-4060-BE04-5C02B5593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CDBF06B-1FDF-BE28-572F-14BB3DB3F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6" y="88900"/>
            <a:ext cx="6131248" cy="45974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CC053D2-E107-2BB2-995F-19B165561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70" y="4864100"/>
            <a:ext cx="3714750" cy="4953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439593-ABD3-32D3-0719-A15151D29CCA}"/>
              </a:ext>
            </a:extLst>
          </p:cNvPr>
          <p:cNvSpPr txBox="1"/>
          <p:nvPr/>
        </p:nvSpPr>
        <p:spPr>
          <a:xfrm>
            <a:off x="5874150" y="4864100"/>
            <a:ext cx="861774" cy="469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ゆかいな仲間たち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F12F45-FF99-B4E6-7892-53244765BF5F}"/>
              </a:ext>
            </a:extLst>
          </p:cNvPr>
          <p:cNvSpPr txBox="1"/>
          <p:nvPr/>
        </p:nvSpPr>
        <p:spPr>
          <a:xfrm>
            <a:off x="5195216" y="5143500"/>
            <a:ext cx="677108" cy="469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東日本大震災復興支援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0D67C4-E786-19BE-6288-843633A885E7}"/>
              </a:ext>
            </a:extLst>
          </p:cNvPr>
          <p:cNvSpPr txBox="1"/>
          <p:nvPr/>
        </p:nvSpPr>
        <p:spPr>
          <a:xfrm>
            <a:off x="4623716" y="5410200"/>
            <a:ext cx="677108" cy="469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チャリティーコンサート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33ADF4-0470-CD9B-197E-6BCF8A135123}"/>
              </a:ext>
            </a:extLst>
          </p:cNvPr>
          <p:cNvSpPr txBox="1"/>
          <p:nvPr/>
        </p:nvSpPr>
        <p:spPr>
          <a:xfrm>
            <a:off x="4075196" y="7505700"/>
            <a:ext cx="730328" cy="2362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日（土）</a:t>
            </a:r>
          </a:p>
        </p:txBody>
      </p:sp>
    </p:spTree>
    <p:extLst>
      <p:ext uri="{BB962C8B-B14F-4D97-AF65-F5344CB8AC3E}">
        <p14:creationId xmlns:p14="http://schemas.microsoft.com/office/powerpoint/2010/main" val="294707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16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tokio amano</dc:creator>
  <cp:lastModifiedBy>tokio amano</cp:lastModifiedBy>
  <cp:revision>1</cp:revision>
  <dcterms:created xsi:type="dcterms:W3CDTF">2023-12-19T11:41:42Z</dcterms:created>
  <dcterms:modified xsi:type="dcterms:W3CDTF">2023-12-19T11:51:45Z</dcterms:modified>
</cp:coreProperties>
</file>